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5143500" cx="9144000"/>
  <p:notesSz cx="6858000" cy="9144000"/>
  <p:embeddedFontLst>
    <p:embeddedFont>
      <p:font typeface="Roboto"/>
      <p:regular r:id="rId37"/>
      <p:bold r:id="rId38"/>
      <p:italic r:id="rId39"/>
      <p:boldItalic r:id="rId40"/>
    </p:embeddedFont>
    <p:embeddedFont>
      <p:font typeface="Roboto Medium"/>
      <p:regular r:id="rId41"/>
      <p:bold r:id="rId42"/>
      <p:italic r:id="rId43"/>
      <p:boldItalic r:id="rId44"/>
    </p:embeddedFont>
    <p:embeddedFont>
      <p:font typeface="Barlow Condensed Medium"/>
      <p:regular r:id="rId45"/>
      <p:bold r:id="rId46"/>
      <p:italic r:id="rId47"/>
      <p:boldItalic r:id="rId48"/>
    </p:embeddedFont>
    <p:embeddedFont>
      <p:font typeface="Barlow Condensed"/>
      <p:regular r:id="rId49"/>
      <p:bold r:id="rId50"/>
      <p:italic r:id="rId51"/>
      <p:boldItalic r:id="rId52"/>
    </p:embeddedFont>
    <p:embeddedFont>
      <p:font typeface="Barlow SemiBold"/>
      <p:regular r:id="rId53"/>
      <p:bold r:id="rId54"/>
      <p:italic r:id="rId55"/>
      <p:boldItalic r:id="rId56"/>
    </p:embeddedFont>
    <p:embeddedFont>
      <p:font typeface="Archivo"/>
      <p:regular r:id="rId57"/>
      <p:bold r:id="rId58"/>
      <p:italic r:id="rId59"/>
      <p:boldItalic r:id="rId60"/>
    </p:embeddedFont>
    <p:embeddedFont>
      <p:font typeface="Barlow"/>
      <p:regular r:id="rId61"/>
      <p:bold r:id="rId62"/>
      <p:italic r:id="rId63"/>
      <p:boldItalic r:id="rId64"/>
    </p:embeddedFont>
    <p:embeddedFont>
      <p:font typeface="Barlow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14E04D-7AB8-43A4-B6D5-1C03BA5524A1}">
  <a:tblStyle styleId="{4D14E04D-7AB8-43A4-B6D5-1C03BA5524A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AF3249E-A7F6-4DEB-BA91-0E2E13690B8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E98B623-2E6D-451A-A514-2FDAA8097D60}"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BarlowCondensedMedium-bold.fntdata"/><Relationship Id="rId45" Type="http://schemas.openxmlformats.org/officeDocument/2006/relationships/font" Target="fonts/BarlowCondense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BarlowCondensedMedium-boldItalic.fntdata"/><Relationship Id="rId47" Type="http://schemas.openxmlformats.org/officeDocument/2006/relationships/font" Target="fonts/BarlowCondensedMedium-italic.fntdata"/><Relationship Id="rId49" Type="http://schemas.openxmlformats.org/officeDocument/2006/relationships/font" Target="fonts/BarlowCondense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font" Target="fonts/Roboto-regular.fntdata"/><Relationship Id="rId36" Type="http://schemas.openxmlformats.org/officeDocument/2006/relationships/slide" Target="slides/slide28.xml"/><Relationship Id="rId39" Type="http://schemas.openxmlformats.org/officeDocument/2006/relationships/font" Target="fonts/Roboto-italic.fntdata"/><Relationship Id="rId38" Type="http://schemas.openxmlformats.org/officeDocument/2006/relationships/font" Target="fonts/Roboto-bold.fntdata"/><Relationship Id="rId62" Type="http://schemas.openxmlformats.org/officeDocument/2006/relationships/font" Target="fonts/Barlow-bold.fntdata"/><Relationship Id="rId61" Type="http://schemas.openxmlformats.org/officeDocument/2006/relationships/font" Target="fonts/Barlow-regular.fntdata"/><Relationship Id="rId20" Type="http://schemas.openxmlformats.org/officeDocument/2006/relationships/slide" Target="slides/slide12.xml"/><Relationship Id="rId64" Type="http://schemas.openxmlformats.org/officeDocument/2006/relationships/font" Target="fonts/Barlow-boldItalic.fntdata"/><Relationship Id="rId63" Type="http://schemas.openxmlformats.org/officeDocument/2006/relationships/font" Target="fonts/Barlow-italic.fntdata"/><Relationship Id="rId22" Type="http://schemas.openxmlformats.org/officeDocument/2006/relationships/slide" Target="slides/slide14.xml"/><Relationship Id="rId66" Type="http://schemas.openxmlformats.org/officeDocument/2006/relationships/font" Target="fonts/BarlowLight-bold.fntdata"/><Relationship Id="rId21" Type="http://schemas.openxmlformats.org/officeDocument/2006/relationships/slide" Target="slides/slide13.xml"/><Relationship Id="rId65" Type="http://schemas.openxmlformats.org/officeDocument/2006/relationships/font" Target="fonts/BarlowLight-regular.fntdata"/><Relationship Id="rId24" Type="http://schemas.openxmlformats.org/officeDocument/2006/relationships/slide" Target="slides/slide16.xml"/><Relationship Id="rId68" Type="http://schemas.openxmlformats.org/officeDocument/2006/relationships/font" Target="fonts/BarlowLight-boldItalic.fntdata"/><Relationship Id="rId23" Type="http://schemas.openxmlformats.org/officeDocument/2006/relationships/slide" Target="slides/slide15.xml"/><Relationship Id="rId67" Type="http://schemas.openxmlformats.org/officeDocument/2006/relationships/font" Target="fonts/BarlowLight-italic.fntdata"/><Relationship Id="rId60" Type="http://schemas.openxmlformats.org/officeDocument/2006/relationships/font" Target="fonts/Archiv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BarlowCondensed-italic.fntdata"/><Relationship Id="rId50" Type="http://schemas.openxmlformats.org/officeDocument/2006/relationships/font" Target="fonts/BarlowCondensed-bold.fntdata"/><Relationship Id="rId53" Type="http://schemas.openxmlformats.org/officeDocument/2006/relationships/font" Target="fonts/BarlowSemiBold-regular.fntdata"/><Relationship Id="rId52" Type="http://schemas.openxmlformats.org/officeDocument/2006/relationships/font" Target="fonts/BarlowCondensed-boldItalic.fntdata"/><Relationship Id="rId11" Type="http://schemas.openxmlformats.org/officeDocument/2006/relationships/slide" Target="slides/slide3.xml"/><Relationship Id="rId55" Type="http://schemas.openxmlformats.org/officeDocument/2006/relationships/font" Target="fonts/BarlowSemiBold-italic.fntdata"/><Relationship Id="rId10" Type="http://schemas.openxmlformats.org/officeDocument/2006/relationships/slide" Target="slides/slide2.xml"/><Relationship Id="rId54" Type="http://schemas.openxmlformats.org/officeDocument/2006/relationships/font" Target="fonts/BarlowSemiBold-bold.fntdata"/><Relationship Id="rId13" Type="http://schemas.openxmlformats.org/officeDocument/2006/relationships/slide" Target="slides/slide5.xml"/><Relationship Id="rId57" Type="http://schemas.openxmlformats.org/officeDocument/2006/relationships/font" Target="fonts/Archivo-regular.fntdata"/><Relationship Id="rId12" Type="http://schemas.openxmlformats.org/officeDocument/2006/relationships/slide" Target="slides/slide4.xml"/><Relationship Id="rId56" Type="http://schemas.openxmlformats.org/officeDocument/2006/relationships/font" Target="fonts/BarlowSemiBold-boldItalic.fntdata"/><Relationship Id="rId15" Type="http://schemas.openxmlformats.org/officeDocument/2006/relationships/slide" Target="slides/slide7.xml"/><Relationship Id="rId59" Type="http://schemas.openxmlformats.org/officeDocument/2006/relationships/font" Target="fonts/Archivo-italic.fntdata"/><Relationship Id="rId14" Type="http://schemas.openxmlformats.org/officeDocument/2006/relationships/slide" Target="slides/slide6.xml"/><Relationship Id="rId58" Type="http://schemas.openxmlformats.org/officeDocument/2006/relationships/font" Target="fonts/Archiv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tosm.org/updates/mapping-in-conflic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tosm.org/updates/mapping-in-conflic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crc.org/en/document/cyber-attack-icrc-what-we-know"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a3umVxfSBsqWxVpP8HjYOS0rwYsuHgPDfMIhSMtlnM/edit#gid=776338786"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amboard.google.com/d/14cIUoMi8Zi2TgWqTHBsqT3xzwTLtWyERrcP0nbUhwY8/edit?usp=shar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6cef37e9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6cef37e98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g16cef37e98c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16cef37e98c_0_7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16cef37e98c_0_71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draw attention to the general risk of targeted attacks.</a:t>
            </a:r>
            <a:endParaRPr/>
          </a:p>
          <a:p>
            <a:pPr indent="-298450" lvl="0" marL="457200" rtl="0" algn="l">
              <a:spcBef>
                <a:spcPts val="0"/>
              </a:spcBef>
              <a:spcAft>
                <a:spcPts val="0"/>
              </a:spcAft>
              <a:buSzPts val="1100"/>
              <a:buChar char="●"/>
            </a:pPr>
            <a:r>
              <a:rPr lang="en"/>
              <a:t>If possible, encourage participants to consider where such risks might arise in their region, and under what circumstances.</a:t>
            </a:r>
            <a:endParaRPr/>
          </a:p>
          <a:p>
            <a:pPr indent="-298450" lvl="0" marL="457200" rtl="0" algn="l">
              <a:spcBef>
                <a:spcPts val="0"/>
              </a:spcBef>
              <a:spcAft>
                <a:spcPts val="0"/>
              </a:spcAft>
              <a:buSzPts val="1100"/>
              <a:buChar char="●"/>
            </a:pPr>
            <a:r>
              <a:rPr lang="en"/>
              <a:t>Consider sharing the 2022 HOT blog post on mapping in conflict: </a:t>
            </a:r>
            <a:r>
              <a:rPr lang="en" u="sng">
                <a:solidFill>
                  <a:schemeClr val="hlink"/>
                </a:solidFill>
                <a:hlinkClick r:id="rId2"/>
              </a:rPr>
              <a:t>https://www.hotosm.org/updates/mapping-in-conflict/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asked: “doesn’t our data risk targeting attacks everywhere?” Basic response: “Ukraine is an interstate conflict. See Slide 10 for details. It’s fairly unique.”</a:t>
            </a:r>
            <a:endParaRPr/>
          </a:p>
        </p:txBody>
      </p:sp>
      <p:sp>
        <p:nvSpPr>
          <p:cNvPr id="1554" name="Google Shape;1554;g16cef37e98c_0_71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6cef37e98c_0_7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6cef37e98c_0_71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draw attention to the general risk of targeted attacks.</a:t>
            </a:r>
            <a:endParaRPr/>
          </a:p>
          <a:p>
            <a:pPr indent="-298450" lvl="0" marL="457200" rtl="0" algn="l">
              <a:spcBef>
                <a:spcPts val="0"/>
              </a:spcBef>
              <a:spcAft>
                <a:spcPts val="0"/>
              </a:spcAft>
              <a:buSzPts val="1100"/>
              <a:buChar char="●"/>
            </a:pPr>
            <a:r>
              <a:rPr lang="en"/>
              <a:t>If possible, encourage participants to consider where such risks might arise in their region, and under what circumstances.</a:t>
            </a:r>
            <a:endParaRPr/>
          </a:p>
          <a:p>
            <a:pPr indent="-298450" lvl="0" marL="457200" rtl="0" algn="l">
              <a:spcBef>
                <a:spcPts val="0"/>
              </a:spcBef>
              <a:spcAft>
                <a:spcPts val="0"/>
              </a:spcAft>
              <a:buSzPts val="1100"/>
              <a:buChar char="●"/>
            </a:pPr>
            <a:r>
              <a:rPr lang="en"/>
              <a:t>Consider sharing the 2022 HOT blog post on mapping in conflict: </a:t>
            </a:r>
            <a:r>
              <a:rPr lang="en" u="sng">
                <a:solidFill>
                  <a:schemeClr val="hlink"/>
                </a:solidFill>
                <a:hlinkClick r:id="rId2"/>
              </a:rPr>
              <a:t>https://www.hotosm.org/updates/mapping-in-conflict/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asked: “doesn’t our data risk targeting attacks everywhere?” Basic response: “Ukraine is an interstate conflict. See Slide 10 for details. It’s fairly unique.”</a:t>
            </a:r>
            <a:endParaRPr/>
          </a:p>
        </p:txBody>
      </p:sp>
      <p:sp>
        <p:nvSpPr>
          <p:cNvPr id="1562" name="Google Shape;1562;g16cef37e98c_0_71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6cef37e98c_0_7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16cef37e98c_0_71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encourage participants to consider the limits of data security, and critically examine not just </a:t>
            </a:r>
            <a:r>
              <a:rPr i="1" lang="en"/>
              <a:t>how</a:t>
            </a:r>
            <a:r>
              <a:rPr lang="en"/>
              <a:t> we keep data secure, but </a:t>
            </a:r>
            <a:r>
              <a:rPr i="1" lang="en"/>
              <a:t>if</a:t>
            </a:r>
            <a:r>
              <a:rPr lang="en"/>
              <a:t> we should have the data at all!</a:t>
            </a:r>
            <a:endParaRPr/>
          </a:p>
          <a:p>
            <a:pPr indent="-298450" lvl="0" marL="457200" rtl="0" algn="l">
              <a:spcBef>
                <a:spcPts val="0"/>
              </a:spcBef>
              <a:spcAft>
                <a:spcPts val="0"/>
              </a:spcAft>
              <a:buSzPts val="1100"/>
              <a:buChar char="●"/>
            </a:pPr>
            <a:r>
              <a:rPr lang="en"/>
              <a:t>Ideally the discussion should focus on the nature of the data, the potential threats/attackers, and the vulnerability of the people involved.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https://www.icrc.org/en/document/cyber-attack-icrc-what-we-know</a:t>
            </a:r>
            <a:r>
              <a:rPr lang="en"/>
              <a:t> </a:t>
            </a:r>
            <a:endParaRPr/>
          </a:p>
        </p:txBody>
      </p:sp>
      <p:sp>
        <p:nvSpPr>
          <p:cNvPr id="1570" name="Google Shape;1570;g16cef37e98c_0_71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6cef37e98c_0_7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6cef37e98c_0_71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encourage participants to consider unexpected ways in which others might use our data (or even merely be perceived as using our data) to cause harm.</a:t>
            </a:r>
            <a:endParaRPr/>
          </a:p>
          <a:p>
            <a:pPr indent="-298450" lvl="0" marL="457200" rtl="0" algn="l">
              <a:spcBef>
                <a:spcPts val="0"/>
              </a:spcBef>
              <a:spcAft>
                <a:spcPts val="0"/>
              </a:spcAft>
              <a:buSzPts val="1100"/>
              <a:buChar char="●"/>
            </a:pPr>
            <a:r>
              <a:rPr lang="en"/>
              <a:t>Encourage participants to think of other ways in which map data could call unwanted attention upon people or communities</a:t>
            </a:r>
            <a:endParaRPr/>
          </a:p>
          <a:p>
            <a:pPr indent="-298450" lvl="0" marL="457200" rtl="0" algn="l">
              <a:spcBef>
                <a:spcPts val="0"/>
              </a:spcBef>
              <a:spcAft>
                <a:spcPts val="0"/>
              </a:spcAft>
              <a:buSzPts val="1100"/>
              <a:buChar char="●"/>
            </a:pPr>
            <a:r>
              <a:rPr lang="en"/>
              <a:t>General mitigation is around </a:t>
            </a:r>
            <a:r>
              <a:rPr b="1" lang="en"/>
              <a:t>informed consent</a:t>
            </a:r>
            <a:endParaRPr b="1"/>
          </a:p>
          <a:p>
            <a:pPr indent="-298450" lvl="0" marL="457200" rtl="0" algn="l">
              <a:spcBef>
                <a:spcPts val="0"/>
              </a:spcBef>
              <a:spcAft>
                <a:spcPts val="0"/>
              </a:spcAft>
              <a:buSzPts val="1100"/>
              <a:buChar char="●"/>
            </a:pPr>
            <a:r>
              <a:rPr lang="en"/>
              <a:t>Even if people don’t think they are at risk, but you as an organization have some knowledge of risks that the community doesn’t, you must inform them (that is, in fact, the meaning of “informed consent”)!</a:t>
            </a:r>
            <a:endParaRPr/>
          </a:p>
          <a:p>
            <a:pPr indent="0" lvl="0" marL="0" rtl="0" algn="l">
              <a:spcBef>
                <a:spcPts val="0"/>
              </a:spcBef>
              <a:spcAft>
                <a:spcPts val="0"/>
              </a:spcAft>
              <a:buNone/>
            </a:pPr>
            <a:r>
              <a:rPr lang="en"/>
              <a:t>Try the example of refugees from DRC in Rwanda</a:t>
            </a:r>
            <a:endParaRPr/>
          </a:p>
          <a:p>
            <a:pPr indent="-298450" lvl="0" marL="457200" rtl="0" algn="l">
              <a:spcBef>
                <a:spcPts val="0"/>
              </a:spcBef>
              <a:spcAft>
                <a:spcPts val="0"/>
              </a:spcAft>
              <a:buSzPts val="1100"/>
              <a:buChar char="●"/>
            </a:pPr>
            <a:r>
              <a:rPr lang="en"/>
              <a:t>Would the Rwandan government be interested?</a:t>
            </a:r>
            <a:endParaRPr/>
          </a:p>
          <a:p>
            <a:pPr indent="-298450" lvl="0" marL="457200" rtl="0" algn="l">
              <a:spcBef>
                <a:spcPts val="0"/>
              </a:spcBef>
              <a:spcAft>
                <a:spcPts val="0"/>
              </a:spcAft>
              <a:buSzPts val="1100"/>
              <a:buChar char="●"/>
            </a:pPr>
            <a:r>
              <a:rPr lang="en"/>
              <a:t>Would they have the capacity to hack you?</a:t>
            </a:r>
            <a:endParaRPr/>
          </a:p>
          <a:p>
            <a:pPr indent="-298450" lvl="0" marL="457200" rtl="0" algn="l">
              <a:spcBef>
                <a:spcPts val="0"/>
              </a:spcBef>
              <a:spcAft>
                <a:spcPts val="0"/>
              </a:spcAft>
              <a:buSzPts val="1100"/>
              <a:buChar char="●"/>
            </a:pPr>
            <a:r>
              <a:rPr lang="en"/>
              <a:t>Would the refugees be safe after their data leaked?</a:t>
            </a:r>
            <a:endParaRPr/>
          </a:p>
        </p:txBody>
      </p:sp>
      <p:sp>
        <p:nvSpPr>
          <p:cNvPr id="1578" name="Google Shape;1578;g16cef37e98c_0_71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6cef37e98c_0_7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6cef37e98c_0_7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encourage participants to consider unexpected ways in which others might use our data (or even merely be perceived as using our data) to cause harm.</a:t>
            </a:r>
            <a:endParaRPr/>
          </a:p>
          <a:p>
            <a:pPr indent="-298450" lvl="0" marL="457200" rtl="0" algn="l">
              <a:spcBef>
                <a:spcPts val="0"/>
              </a:spcBef>
              <a:spcAft>
                <a:spcPts val="0"/>
              </a:spcAft>
              <a:buSzPts val="1100"/>
              <a:buChar char="●"/>
            </a:pPr>
            <a:r>
              <a:rPr lang="en"/>
              <a:t>Encourage participants to think of other ways in which map data could call unwanted attention upon people or communities</a:t>
            </a:r>
            <a:endParaRPr/>
          </a:p>
          <a:p>
            <a:pPr indent="-298450" lvl="0" marL="457200" rtl="0" algn="l">
              <a:spcBef>
                <a:spcPts val="0"/>
              </a:spcBef>
              <a:spcAft>
                <a:spcPts val="0"/>
              </a:spcAft>
              <a:buSzPts val="1100"/>
              <a:buChar char="●"/>
            </a:pPr>
            <a:r>
              <a:rPr lang="en"/>
              <a:t>General mitigation is around </a:t>
            </a:r>
            <a:r>
              <a:rPr b="1" lang="en"/>
              <a:t>informed consent</a:t>
            </a:r>
            <a:endParaRPr b="1"/>
          </a:p>
          <a:p>
            <a:pPr indent="-298450" lvl="0" marL="457200" rtl="0" algn="l">
              <a:spcBef>
                <a:spcPts val="0"/>
              </a:spcBef>
              <a:spcAft>
                <a:spcPts val="0"/>
              </a:spcAft>
              <a:buSzPts val="1100"/>
              <a:buChar char="●"/>
            </a:pPr>
            <a:r>
              <a:rPr lang="en"/>
              <a:t>Even if people don’t think they are at risk, but you as an organization have some knowledge of risks that the community doesn’t, you must inform them (that is, in fact, the meaning of “informed consent”)!</a:t>
            </a:r>
            <a:endParaRPr/>
          </a:p>
          <a:p>
            <a:pPr indent="0" lvl="0" marL="0" rtl="0" algn="l">
              <a:spcBef>
                <a:spcPts val="0"/>
              </a:spcBef>
              <a:spcAft>
                <a:spcPts val="0"/>
              </a:spcAft>
              <a:buNone/>
            </a:pPr>
            <a:r>
              <a:rPr lang="en"/>
              <a:t>Try the example of refugees from DRC in Rwanda</a:t>
            </a:r>
            <a:endParaRPr/>
          </a:p>
          <a:p>
            <a:pPr indent="-298450" lvl="0" marL="457200" rtl="0" algn="l">
              <a:spcBef>
                <a:spcPts val="0"/>
              </a:spcBef>
              <a:spcAft>
                <a:spcPts val="0"/>
              </a:spcAft>
              <a:buSzPts val="1100"/>
              <a:buChar char="●"/>
            </a:pPr>
            <a:r>
              <a:rPr lang="en"/>
              <a:t>Would the Rwandan government be interested?</a:t>
            </a:r>
            <a:endParaRPr/>
          </a:p>
          <a:p>
            <a:pPr indent="-298450" lvl="0" marL="457200" rtl="0" algn="l">
              <a:spcBef>
                <a:spcPts val="0"/>
              </a:spcBef>
              <a:spcAft>
                <a:spcPts val="0"/>
              </a:spcAft>
              <a:buSzPts val="1100"/>
              <a:buChar char="●"/>
            </a:pPr>
            <a:r>
              <a:rPr lang="en"/>
              <a:t>Would they have the capacity to hack you?</a:t>
            </a:r>
            <a:endParaRPr/>
          </a:p>
          <a:p>
            <a:pPr indent="-298450" lvl="0" marL="457200" rtl="0" algn="l">
              <a:spcBef>
                <a:spcPts val="0"/>
              </a:spcBef>
              <a:spcAft>
                <a:spcPts val="0"/>
              </a:spcAft>
              <a:buSzPts val="1100"/>
              <a:buChar char="●"/>
            </a:pPr>
            <a:r>
              <a:rPr lang="en"/>
              <a:t>Would the refugees be safe after their data leaked?</a:t>
            </a:r>
            <a:endParaRPr/>
          </a:p>
        </p:txBody>
      </p:sp>
      <p:sp>
        <p:nvSpPr>
          <p:cNvPr id="1586" name="Google Shape;1586;g16cef37e98c_0_71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6cef37e98c_0_60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16cef37e98c_0_60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g16cef37e98c_0_60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6cef37e98c_0_60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6cef37e98c_0_60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intended to show people how we go from a project idea, proposal, or request to a decision about the Impact Analysis tool/process we should use.</a:t>
            </a:r>
            <a:br>
              <a:rPr lang="en"/>
            </a:br>
            <a:br>
              <a:rPr lang="en"/>
            </a:br>
            <a:r>
              <a:rPr lang="en"/>
              <a:t>The colors correspond to the Context Characterization graphic in the next slide, but for now the meaning is:</a:t>
            </a:r>
            <a:br>
              <a:rPr lang="en"/>
            </a:br>
            <a:br>
              <a:rPr lang="en"/>
            </a:br>
            <a:r>
              <a:rPr lang="en"/>
              <a:t>Red = You must do a full Context and Risk Analysis procedure</a:t>
            </a:r>
            <a:br>
              <a:rPr lang="en"/>
            </a:br>
            <a:r>
              <a:rPr lang="en"/>
              <a:t>Green = You can use a simple, light checklist procedure (which we’ll show later in the presentation)</a:t>
            </a:r>
            <a:br>
              <a:rPr lang="en"/>
            </a:br>
            <a:r>
              <a:rPr lang="en"/>
              <a:t>Yellow = You need to consult with a Director or Manager</a:t>
            </a:r>
            <a:endParaRPr/>
          </a:p>
        </p:txBody>
      </p:sp>
      <p:sp>
        <p:nvSpPr>
          <p:cNvPr id="1603" name="Google Shape;1603;g16cef37e98c_0_60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16cef37e98c_0_60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16cef37e98c_0_60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help people get a rapid sense of the different general contextual risk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people may realize that this points to the distinction between Humanitarian contexts (red and orange, where we are governed by the principles of Humanity, Impartiality, Neutrality, and Independence) vs Development contexts (yellow and green, where we are generally guided by the Sustainable Development Goals).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unless someone mentions this, it’s not necessary to get into it. It’s sufficient to point out that in a Red or Orange context, a full Impact Analysis</a:t>
            </a:r>
            <a:r>
              <a:rPr lang="en"/>
              <a:t> is mandatory for any project no matter what kind of data is being gathered, while in a Green or Yellow context it </a:t>
            </a:r>
            <a:r>
              <a:rPr i="1" lang="en"/>
              <a:t>may</a:t>
            </a:r>
            <a:r>
              <a:rPr lang="en"/>
              <a:t> be sufficient to conduct a light Impact Assessment.</a:t>
            </a:r>
            <a:endParaRPr/>
          </a:p>
        </p:txBody>
      </p:sp>
      <p:sp>
        <p:nvSpPr>
          <p:cNvPr id="1643" name="Google Shape;1643;g16cef37e98c_0_60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16cef37e98c_0_6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16cef37e98c_0_6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participants to think of examples of data that is:</a:t>
            </a:r>
            <a:endParaRPr/>
          </a:p>
          <a:p>
            <a:pPr indent="-298450" lvl="0" marL="457200" rtl="0" algn="l">
              <a:spcBef>
                <a:spcPts val="0"/>
              </a:spcBef>
              <a:spcAft>
                <a:spcPts val="0"/>
              </a:spcAft>
              <a:buSzPts val="1100"/>
              <a:buChar char="●"/>
            </a:pPr>
            <a:r>
              <a:rPr lang="en"/>
              <a:t>Generally not sensitive (like street names and shop opening hours)</a:t>
            </a:r>
            <a:endParaRPr/>
          </a:p>
          <a:p>
            <a:pPr indent="-298450" lvl="0" marL="457200" rtl="0" algn="l">
              <a:spcBef>
                <a:spcPts val="0"/>
              </a:spcBef>
              <a:spcAft>
                <a:spcPts val="0"/>
              </a:spcAft>
              <a:buSzPts val="1100"/>
              <a:buChar char="●"/>
            </a:pPr>
            <a:r>
              <a:rPr lang="en"/>
              <a:t>Sometimes sensitive (like location of specialized health care such as reproductive care)</a:t>
            </a:r>
            <a:endParaRPr/>
          </a:p>
          <a:p>
            <a:pPr indent="-298450" lvl="0" marL="457200" rtl="0" algn="l">
              <a:spcBef>
                <a:spcPts val="0"/>
              </a:spcBef>
              <a:spcAft>
                <a:spcPts val="0"/>
              </a:spcAft>
              <a:buSzPts val="1100"/>
              <a:buChar char="●"/>
            </a:pPr>
            <a:r>
              <a:rPr lang="en"/>
              <a:t>Always sensitive (names, ethnicities, political affiliations, military facilities,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4th question may be difficult; obviously we normally hope people will use our data to make decisions. However, here we are talking about the potential for decisions that:</a:t>
            </a:r>
            <a:endParaRPr/>
          </a:p>
          <a:p>
            <a:pPr indent="-298450" lvl="0" marL="457200" rtl="0" algn="l">
              <a:spcBef>
                <a:spcPts val="0"/>
              </a:spcBef>
              <a:spcAft>
                <a:spcPts val="0"/>
              </a:spcAft>
              <a:buSzPts val="1100"/>
              <a:buChar char="●"/>
            </a:pPr>
            <a:r>
              <a:rPr lang="en"/>
              <a:t>Couldn’t otherwise be made (without the data we create)</a:t>
            </a:r>
            <a:endParaRPr/>
          </a:p>
          <a:p>
            <a:pPr indent="-298450" lvl="0" marL="457200" rtl="0" algn="l">
              <a:spcBef>
                <a:spcPts val="0"/>
              </a:spcBef>
              <a:spcAft>
                <a:spcPts val="0"/>
              </a:spcAft>
              <a:buSzPts val="1100"/>
              <a:buChar char="●"/>
            </a:pPr>
            <a:r>
              <a:rPr lang="en"/>
              <a:t>Specifically affect certain individuals or communities (as opposed to affecting everyone). For example, street names would not normally allow anyone to make specific decisions about particular communities living on those streets, but local language use, which is easily tied to specific ethnicities/groups, could certainly do so.</a:t>
            </a:r>
            <a:endParaRPr/>
          </a:p>
        </p:txBody>
      </p:sp>
      <p:sp>
        <p:nvSpPr>
          <p:cNvPr id="1663" name="Google Shape;1663;g16cef37e98c_0_61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16cef37e98c_0_6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16cef37e98c_0_6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participants to think of examples of data that is:</a:t>
            </a:r>
            <a:endParaRPr/>
          </a:p>
          <a:p>
            <a:pPr indent="-298450" lvl="0" marL="457200" rtl="0" algn="l">
              <a:spcBef>
                <a:spcPts val="0"/>
              </a:spcBef>
              <a:spcAft>
                <a:spcPts val="0"/>
              </a:spcAft>
              <a:buSzPts val="1100"/>
              <a:buChar char="●"/>
            </a:pPr>
            <a:r>
              <a:rPr lang="en"/>
              <a:t>Generally not sensitive (like street names and shop opening hours)</a:t>
            </a:r>
            <a:endParaRPr/>
          </a:p>
          <a:p>
            <a:pPr indent="-298450" lvl="0" marL="457200" rtl="0" algn="l">
              <a:spcBef>
                <a:spcPts val="0"/>
              </a:spcBef>
              <a:spcAft>
                <a:spcPts val="0"/>
              </a:spcAft>
              <a:buSzPts val="1100"/>
              <a:buChar char="●"/>
            </a:pPr>
            <a:r>
              <a:rPr lang="en"/>
              <a:t>Sometimes sensitive (like location of specialized health care such as reproductive care)</a:t>
            </a:r>
            <a:endParaRPr/>
          </a:p>
          <a:p>
            <a:pPr indent="-298450" lvl="0" marL="457200" rtl="0" algn="l">
              <a:spcBef>
                <a:spcPts val="0"/>
              </a:spcBef>
              <a:spcAft>
                <a:spcPts val="0"/>
              </a:spcAft>
              <a:buSzPts val="1100"/>
              <a:buChar char="●"/>
            </a:pPr>
            <a:r>
              <a:rPr lang="en"/>
              <a:t>Always sensitive (names, ethnicities, political affiliations, military facilities,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4th question may be difficult; obviously we normally hope people will use our data to make decisions. However, here we are talking about the potential for decisions that:</a:t>
            </a:r>
            <a:endParaRPr/>
          </a:p>
          <a:p>
            <a:pPr indent="-298450" lvl="0" marL="457200" rtl="0" algn="l">
              <a:spcBef>
                <a:spcPts val="0"/>
              </a:spcBef>
              <a:spcAft>
                <a:spcPts val="0"/>
              </a:spcAft>
              <a:buSzPts val="1100"/>
              <a:buChar char="●"/>
            </a:pPr>
            <a:r>
              <a:rPr lang="en"/>
              <a:t>Couldn’t otherwise be made (without the data we create)</a:t>
            </a:r>
            <a:endParaRPr/>
          </a:p>
          <a:p>
            <a:pPr indent="-298450" lvl="0" marL="457200" rtl="0" algn="l">
              <a:spcBef>
                <a:spcPts val="0"/>
              </a:spcBef>
              <a:spcAft>
                <a:spcPts val="0"/>
              </a:spcAft>
              <a:buSzPts val="1100"/>
              <a:buChar char="●"/>
            </a:pPr>
            <a:r>
              <a:rPr lang="en"/>
              <a:t>Specifically affect certain individuals or communities (as opposed to affecting everyone). For example, street names would not normally allow anyone to make specific decisions about particular communities living on those streets, but local language use, which is easily tied to specific ethnicities/groups, could certainly do so.</a:t>
            </a:r>
            <a:endParaRPr/>
          </a:p>
        </p:txBody>
      </p:sp>
      <p:sp>
        <p:nvSpPr>
          <p:cNvPr id="1684" name="Google Shape;1684;g16cef37e98c_0_61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6cef37e98c_0_7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16cef37e98c_0_7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16cef37e98c_0_6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16cef37e98c_0_61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g16cef37e98c_0_614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16cef37e98c_0_6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16cef37e98c_0_6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explain the way in which we PRIORITIZE risk.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Vulnerability = People’s level of exposure (time and number of people) to this risk</a:t>
            </a:r>
            <a:endParaRPr/>
          </a:p>
          <a:p>
            <a:pPr indent="0" lvl="0" marL="0" rtl="0" algn="l">
              <a:spcBef>
                <a:spcPts val="0"/>
              </a:spcBef>
              <a:spcAft>
                <a:spcPts val="0"/>
              </a:spcAft>
              <a:buNone/>
            </a:pPr>
            <a:r>
              <a:rPr lang="en"/>
              <a:t>Likelihood = How likely is the risk to materialize?</a:t>
            </a:r>
            <a:endParaRPr/>
          </a:p>
          <a:p>
            <a:pPr indent="0" lvl="0" marL="0" rtl="0" algn="l">
              <a:spcBef>
                <a:spcPts val="0"/>
              </a:spcBef>
              <a:spcAft>
                <a:spcPts val="0"/>
              </a:spcAft>
              <a:buNone/>
            </a:pPr>
            <a:r>
              <a:rPr lang="en"/>
              <a:t>Impact = How bad will it be if it happens (1 = inconvenience, 5 = mass deaths)?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tricky part here is explaining the difference between </a:t>
            </a:r>
            <a:r>
              <a:rPr b="1" lang="en"/>
              <a:t>Vulnerability</a:t>
            </a:r>
            <a:r>
              <a:rPr lang="en"/>
              <a:t> and </a:t>
            </a:r>
            <a:r>
              <a:rPr b="1" lang="en"/>
              <a:t>Likelihood</a:t>
            </a:r>
            <a:r>
              <a:rPr lang="en"/>
              <a:t>. Vulnerability is basically the number of person-hours exposed to the risk, and likelihood is the chance of it happening at any given time to someone who is exposed. Think of it this way for the risk of traffic accidents: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Vulnerability is the number of hours people are spending in cars and on motorcycles each day. If a large proportion of the population commutes by car and motorcycle for many hours each day (common in large African cities), the vulnerability to traffic accidents is 5 (most people every day). If most people walk, ride bicycles, or take the train, vulnerability to traffic accidents may be only 1 or 2.</a:t>
            </a:r>
            <a:endParaRPr/>
          </a:p>
          <a:p>
            <a:pPr indent="-298450" lvl="0" marL="457200" rtl="0" algn="l">
              <a:spcBef>
                <a:spcPts val="0"/>
              </a:spcBef>
              <a:spcAft>
                <a:spcPts val="0"/>
              </a:spcAft>
              <a:buSzPts val="1100"/>
              <a:buChar char="-"/>
            </a:pPr>
            <a:r>
              <a:rPr lang="en"/>
              <a:t>Likelihood is the chance of an accident happening for a person in a car or motorcycle at any given time. A 1 corresponds to “almost never happens” and a 5 to “pretty much every time.” If the roads are bad and traffic is fast and aggressive, the likelihood may be 3 or 4. If roads are well-kept and traffic is slow and well-regulated, likelihood of traffic accidents may be only 1 or 2. </a:t>
            </a:r>
            <a:endParaRPr/>
          </a:p>
          <a:p>
            <a:pPr indent="0" lvl="0" marL="0" rtl="0" algn="l">
              <a:spcBef>
                <a:spcPts val="0"/>
              </a:spcBef>
              <a:spcAft>
                <a:spcPts val="0"/>
              </a:spcAft>
              <a:buNone/>
            </a:pPr>
            <a:r>
              <a:t/>
            </a:r>
            <a:endParaRPr/>
          </a:p>
        </p:txBody>
      </p:sp>
      <p:sp>
        <p:nvSpPr>
          <p:cNvPr id="1712" name="Google Shape;1712;g16cef37e98c_0_61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16cef37e98c_0_7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16cef37e98c_0_7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16cef37e98c_0_7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16cef37e98c_0_71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g16cef37e98c_0_71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16cef37e98c_0_7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16cef37e98c_0_7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g16cef37e98c_0_719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16cef37e98c_0_7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16cef37e98c_0_72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g16cef37e98c_0_720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35f1f9b3b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35f1f9b3b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to the Jamboard here: https://jamboard.google.com/d/1XcOeHSk3OR8p6uxu1UigmA0qQZn-7v8Y6nrFId87hGs/edit?usp=sharing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will ask the group to use the Jamboard to identify </a:t>
            </a:r>
            <a:r>
              <a:rPr i="1" lang="en"/>
              <a:t>specific</a:t>
            </a:r>
            <a:r>
              <a:rPr lang="en"/>
              <a:t> protection risks for a specific (ideally real)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Emphasize that risks should be about bad outcomes, not events. For example, it’s better to talk about “people attacked because others figured out where their ethnic group was living” than “ethnic data leaked.” The bad outcome is the attack; we want to talk about—and mitigate—the outcome. In some cases, public data about where a specific ethnic group is living could be less dangerous, or even beneficial. So when brainstorming risks, encourage people to focus on bad/dangerous outcomes.</a:t>
            </a:r>
            <a:br>
              <a:rPr lang="en"/>
            </a:br>
            <a:br>
              <a:rPr lang="en"/>
            </a:br>
            <a:r>
              <a:rPr lang="en"/>
              <a:t>Once you have a decent list of 5-12 clear, specific risks, move to the spreadsheet linked on the next page!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349a27508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349a27508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to the spreadsheet here: </a:t>
            </a:r>
            <a:r>
              <a:rPr lang="en" u="sng">
                <a:solidFill>
                  <a:schemeClr val="hlink"/>
                </a:solidFill>
                <a:hlinkClick r:id="rId2"/>
              </a:rPr>
              <a:t>https://docs.google.com/spreadsheets/d/1sa3umVxfSBsqWxVpP8HjYOS0rwYsuHgPDfMIhSMtlnM/edit#gid=776338786</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will ask people to add a rating to the risks. Enter the numbers yourself, getting suggestions from the participants verbally or in the comments of the chat. The score will multiply by itself.  </a:t>
            </a:r>
            <a:r>
              <a:rPr i="1" lang="en"/>
              <a:t>Don’t worry too much about the ratings people give; the scores are relative, not absolute, and the goal is to identify the highest-rated risks to focus on for mitigation.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you fill out the scores, choose the top 2-3 risk and ask the participants to think of good mitigation ideas (you can add more than one mitigation for any given risk).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349a27508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349a27508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6cef37e98c_0_4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6cef37e98c_0_46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g16cef37e98c_0_46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6cef37e98c_0_8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6cef37e98c_0_8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6cef37e98c_0_6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6cef37e98c_0_62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g16cef37e98c_0_62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6cef37e98c_0_2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6cef37e98c_0_23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g16cef37e98c_0_23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3485bf199b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3485bf199b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key task is to get participants to focus on harm to communities. </a:t>
            </a:r>
            <a:br>
              <a:rPr lang="en"/>
            </a:br>
            <a:br>
              <a:rPr lang="en"/>
            </a:br>
            <a:r>
              <a:rPr i="1" lang="en"/>
              <a:t>Many people will instinctively think of “protection” as referring to security, especially risk to mappers. The purpose of this slide is to help them focus on the harm to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Suggestion: Ask people “What does protection mean to you?” If anyone says “Do No Harm,” or otherwise talks about risk and/or harm to communities, praise them and reinforce what they’ve said. If everyone keeps on the subject of safety and security of mappers, </a:t>
            </a:r>
            <a:r>
              <a:rPr i="1" lang="en"/>
              <a:t>gently and respectfully</a:t>
            </a:r>
            <a:r>
              <a:rPr lang="en"/>
              <a:t> try to bring them around to thinking about harm to people and communities.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a round robin of participants’ understanding of data protection</a:t>
            </a:r>
            <a:endParaRPr/>
          </a:p>
        </p:txBody>
      </p:sp>
      <p:sp>
        <p:nvSpPr>
          <p:cNvPr id="1532" name="Google Shape;1532;g13485bf199b_0_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13485bf199b_0_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13485bf199b_0_4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here is to get people thinking about different ways communities can be harmed.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worry too much about </a:t>
            </a:r>
            <a:r>
              <a:rPr lang="en"/>
              <a:t>exactly how we might cause harm</a:t>
            </a:r>
            <a:r>
              <a:rPr lang="en"/>
              <a:t> yet (examples and a brainstorming exercise are coming), but try to get them to be creative in thinking of ways that people and communities can suffer harm, whether it comes from us, open mapping, data, </a:t>
            </a:r>
            <a:r>
              <a:rPr i="1" lang="en"/>
              <a:t>or anything else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in the previous slide, gently and respectfully discourage people from focusing on safety &amp; security of mappers; we want a clear focus on harm to others, not ourselves as mappers.</a:t>
            </a:r>
            <a:endParaRPr/>
          </a:p>
          <a:p>
            <a:pPr indent="0" lvl="0" marL="0" rtl="0" algn="l">
              <a:spcBef>
                <a:spcPts val="0"/>
              </a:spcBef>
              <a:spcAft>
                <a:spcPts val="0"/>
              </a:spcAft>
              <a:buNone/>
            </a:pPr>
            <a:r>
              <a:t/>
            </a:r>
            <a:endParaRPr/>
          </a:p>
        </p:txBody>
      </p:sp>
      <p:sp>
        <p:nvSpPr>
          <p:cNvPr id="1540" name="Google Shape;1540;g13485bf199b_0_4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35f1f9b3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35f1f9b3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Move to the Jamboard here: </a:t>
            </a:r>
            <a:r>
              <a:rPr lang="en" u="sng">
                <a:solidFill>
                  <a:schemeClr val="hlink"/>
                </a:solidFill>
                <a:hlinkClick r:id="rId2"/>
              </a:rPr>
              <a:t>https://jamboard.google.com/d/14cIUoMi8Zi2TgWqTHBsqT3xzwTLtWyERrcP0nbUhwY8/edit?usp=sharing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are two identical blank pages in the Jamboard. Each one should be for a specific project, dataset, or activity. Duplicate the second page before using it; you can create as many blank pages as you need (for most sessions, two should be sufficient to get the idea).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people to brainstorm ways in which open mapping activities and data can cause harm.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them to be specific; it’s more effective to talk about an actual community in a real country than a generic example (for example, “HIV patients seeking care in Tanzania may face stigmatization and persecution from the national-level politicians” rather than “People may be stigmatized”).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Be careful not to single out participants or contexts; the above example is best coming from a Tanzanian participant, and </a:t>
            </a:r>
            <a:r>
              <a:rPr i="1" lang="en">
                <a:solidFill>
                  <a:schemeClr val="dk1"/>
                </a:solidFill>
              </a:rPr>
              <a:t>under no circumstances</a:t>
            </a:r>
            <a:r>
              <a:rPr lang="en">
                <a:solidFill>
                  <a:schemeClr val="dk1"/>
                </a:solidFill>
              </a:rPr>
              <a:t> should the discussion focus on stigmas or risks in only one country which in a way that would make people from that country feel that they’re being shamed.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for each example: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Who is being harmed?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By Whom or What?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does our activity or data contribute to the harm?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Do not let them think about mitigation yet! That’s coming later!</a:t>
            </a:r>
            <a:endParaRPr i="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24.png"/><Relationship Id="rId4" Type="http://schemas.openxmlformats.org/officeDocument/2006/relationships/hyperlink" Target="https://drive.google.com/file/d/12BeE4nsKZreEpnKugf4zEd4RNl5qOWUy/preview" TargetMode="Externa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png"/><Relationship Id="rId4" Type="http://schemas.openxmlformats.org/officeDocument/2006/relationships/hyperlink" Target="https://drive.google.com/file/d/1IpjLwAhsx8SJNVkOIbx9o0CG1PUAsAke/preview" TargetMode="Externa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png"/><Relationship Id="rId4" Type="http://schemas.openxmlformats.org/officeDocument/2006/relationships/hyperlink" Target="https://drive.google.com/file/d/1FVIDhC6H9PdakHzN8lb7NUHqQF5VdiFS/preview" TargetMode="Externa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drive.google.com/file/d/1BZeuIGg3Nmt8As_192GkSHR7COw8-ZC2/preview" TargetMode="Externa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2MZ21o5INoSYLUZwYXXVeEPc6LdFeRsE/preview" TargetMode="Externa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0EPHGmfPePsR2CZeUuTYvKBAoYTlLAhl/preview" TargetMode="Externa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Xxg_y0z7VonuL6obdFsklTTcuFQfFNlz/preview" TargetMode="Externa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DVkk8a8IBcDRiSSgr5TscH8loBWIe1yB/preview" TargetMode="Externa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6Z1D5fsIN0k-jmh79cew91lScsheSnT9/preview" TargetMode="Externa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2.png"/><Relationship Id="rId4" Type="http://schemas.openxmlformats.org/officeDocument/2006/relationships/hyperlink" Target="https://drive.google.com/file/d/1Fub-iP3G89wUERtW0MQrO26cu08aN6a7/preview"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hyperlink" Target="https://drive.google.com/file/d/1V_TbSQGzeU6c5Ejg9S-0bLDbssGrbI1e/preview" TargetMode="External"/><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drive.google.com/file/d/13kDqtujV04hM3LKgcS3VeAJMM6Ms2-cK/preview" TargetMode="Externa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 Id="rId3" Type="http://schemas.openxmlformats.org/officeDocument/2006/relationships/image" Target="../media/image2.png"/><Relationship Id="rId4" Type="http://schemas.openxmlformats.org/officeDocument/2006/relationships/image" Target="../media/image12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hyperlink" Target="https://drive.google.com/file/d/1e087-Yg2RM67owPqJaxIklm4jw1JSqyV/preview" TargetMode="Externa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2.png"/><Relationship Id="rId4" Type="http://schemas.openxmlformats.org/officeDocument/2006/relationships/hyperlink" Target="https://drive.google.com/file/d/1_qrKv8QxFXRDuS_dzMZoShXIt4pHIEkM/preview" TargetMode="Externa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hyperlink" Target="https://drive.google.com/file/d/1rUQgJX5AMA-cuP8hLwH8O-dpSEe1cP8Q/preview" TargetMode="Externa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hyperlink" Target="https://drive.google.com/file/d/1JWuPklBXy9CG3U8NR7wQeyBCRgHl0Tm8/preview" TargetMode="Externa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drive.google.com/file/d/116GevJ3LGfaDf1E9gnQbH2McCwhVgmhi/preview" TargetMode="External"/><Relationship Id="rId3" Type="http://schemas.openxmlformats.org/officeDocument/2006/relationships/image" Target="../media/image6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LQ2g-31tH3Ta-9UNGw4ApOsE763FTYha/preview" TargetMode="Externa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TiZgGPavNOSHaIRUWpKiVrQjg2EY6snX/preview"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drive.google.com/file/d/1BZeuIGg3Nmt8As_192GkSHR7COw8-ZC2/preview" TargetMode="Externa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QgwiGp6hP8Dd7CRPCgJo4ggw4xrEaBeC/preview" TargetMode="Externa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VTiugwEskCKJxsTtO8a_iF4OElPACvjA/preview" TargetMode="Externa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drive.google.com/file/d/12Nq8D3Nc1HkOU-WL2JsjYV02mVCcClO5/preview" TargetMode="Externa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drive.google.com/file/d/1cCFRtHQl2D2fJQpnC0gjF91g4GHc8ZWQ/preview" TargetMode="Externa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drive.google.com/file/d/16O5IM7azpLWqQp8N8HSMemhs7qfGZImy/preview" TargetMode="Externa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s://drive.google.com/file/d/1hX3YW1W4tiRTbAUl80g6Nx4abfTm62JP/preview" TargetMode="Externa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jp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129.xml.rels><?xml version="1.0" encoding="UTF-8" standalone="yes"?><Relationships xmlns="http://schemas.openxmlformats.org/package/2006/relationships"><Relationship Id="rId20" Type="http://schemas.openxmlformats.org/officeDocument/2006/relationships/image" Target="../media/image91.png"/><Relationship Id="rId22" Type="http://schemas.openxmlformats.org/officeDocument/2006/relationships/image" Target="../media/image93.png"/><Relationship Id="rId21" Type="http://schemas.openxmlformats.org/officeDocument/2006/relationships/image" Target="../media/image96.jpg"/><Relationship Id="rId24" Type="http://schemas.openxmlformats.org/officeDocument/2006/relationships/image" Target="../media/image102.png"/><Relationship Id="rId23" Type="http://schemas.openxmlformats.org/officeDocument/2006/relationships/image" Target="../media/image92.png"/><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6.jpg"/><Relationship Id="rId4" Type="http://schemas.openxmlformats.org/officeDocument/2006/relationships/image" Target="../media/image73.jpg"/><Relationship Id="rId9" Type="http://schemas.openxmlformats.org/officeDocument/2006/relationships/image" Target="../media/image84.jpg"/><Relationship Id="rId26" Type="http://schemas.openxmlformats.org/officeDocument/2006/relationships/image" Target="../media/image104.png"/><Relationship Id="rId25" Type="http://schemas.openxmlformats.org/officeDocument/2006/relationships/image" Target="../media/image98.png"/><Relationship Id="rId28" Type="http://schemas.openxmlformats.org/officeDocument/2006/relationships/image" Target="../media/image97.png"/><Relationship Id="rId27" Type="http://schemas.openxmlformats.org/officeDocument/2006/relationships/image" Target="../media/image101.png"/><Relationship Id="rId5" Type="http://schemas.openxmlformats.org/officeDocument/2006/relationships/image" Target="../media/image74.png"/><Relationship Id="rId6" Type="http://schemas.openxmlformats.org/officeDocument/2006/relationships/image" Target="../media/image105.png"/><Relationship Id="rId29" Type="http://schemas.openxmlformats.org/officeDocument/2006/relationships/image" Target="../media/image99.png"/><Relationship Id="rId7" Type="http://schemas.openxmlformats.org/officeDocument/2006/relationships/image" Target="../media/image78.png"/><Relationship Id="rId8" Type="http://schemas.openxmlformats.org/officeDocument/2006/relationships/image" Target="../media/image77.png"/><Relationship Id="rId31" Type="http://schemas.openxmlformats.org/officeDocument/2006/relationships/image" Target="../media/image106.png"/><Relationship Id="rId30" Type="http://schemas.openxmlformats.org/officeDocument/2006/relationships/image" Target="../media/image110.jpg"/><Relationship Id="rId11" Type="http://schemas.openxmlformats.org/officeDocument/2006/relationships/image" Target="../media/image85.jpg"/><Relationship Id="rId10" Type="http://schemas.openxmlformats.org/officeDocument/2006/relationships/image" Target="../media/image81.png"/><Relationship Id="rId13" Type="http://schemas.openxmlformats.org/officeDocument/2006/relationships/image" Target="../media/image80.jpg"/><Relationship Id="rId12" Type="http://schemas.openxmlformats.org/officeDocument/2006/relationships/image" Target="../media/image83.png"/><Relationship Id="rId15" Type="http://schemas.openxmlformats.org/officeDocument/2006/relationships/image" Target="../media/image87.jpg"/><Relationship Id="rId14" Type="http://schemas.openxmlformats.org/officeDocument/2006/relationships/image" Target="../media/image82.png"/><Relationship Id="rId17" Type="http://schemas.openxmlformats.org/officeDocument/2006/relationships/image" Target="../media/image90.jpg"/><Relationship Id="rId16" Type="http://schemas.openxmlformats.org/officeDocument/2006/relationships/image" Target="../media/image89.png"/><Relationship Id="rId19" Type="http://schemas.openxmlformats.org/officeDocument/2006/relationships/image" Target="../media/image86.png"/><Relationship Id="rId18" Type="http://schemas.openxmlformats.org/officeDocument/2006/relationships/image" Target="../media/image9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drive.google.com/file/d/1_rXRk9JyoatPoasa7olJhhxbuNLnYkli/preview" TargetMode="Externa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s://docs.google.com/presentation/d/17Ur5rEqaloZ6zXNt7sIK5lsRdVPszuHmPhsdJDV0sCw/edit?usp=sharing" TargetMode="External"/><Relationship Id="rId4" Type="http://schemas.openxmlformats.org/officeDocument/2006/relationships/hyperlink" Target="https://drive.google.com/drive/folders/13ZGqV4yXg6SurGKFXhX67e2LJMGMp-g5?usp=sharing" TargetMode="External"/><Relationship Id="rId5" Type="http://schemas.openxmlformats.org/officeDocument/2006/relationships/hyperlink" Target="https://docs.google.com/presentation/d/1zCrxITq_YtsiyjLPboHA90Nwmv8QiMI02AfD5YJZemI/edit#slide=id.g586b53d119_2_32" TargetMode="External"/><Relationship Id="rId6" Type="http://schemas.openxmlformats.org/officeDocument/2006/relationships/hyperlink" Target="https://docs.google.com/presentation/d/17Ur5rEqaloZ6zXNt7sIK5lsRdVPszuHmPhsdJDV0sCw/edit?usp=sharing" TargetMode="External"/><Relationship Id="rId7" Type="http://schemas.openxmlformats.org/officeDocument/2006/relationships/hyperlink" Target="https://drive.google.com/drive/folders/11DxQzvEFOL_BQiFFvkrmur2pQYdxfNTM?usp=sharing" TargetMode="Externa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jpg"/><Relationship Id="rId3" Type="http://schemas.openxmlformats.org/officeDocument/2006/relationships/image" Target="../media/image2.png"/><Relationship Id="rId4" Type="http://schemas.openxmlformats.org/officeDocument/2006/relationships/hyperlink" Target="https://drive.google.com/file/d/1oyQPGSM49H7cXMhoxBxg5rMCuUsa0psO/preview"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hyperlink" Target="https://drive.google.com/file/d/1J50nZa99m-s_66E77x6ag-yywoKdEq7S/preview"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drive.google.com/file/d/1Xxg_y0z7VonuL6obdFsklTTcuFQfFNlz/preview"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hyperlink" Target="https://drive.google.com/file/d/1u2voVR-NA3EmH0oMVMhP1zqxS3GbkQZ1/preview"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hyperlink" Target="https://drive.google.com/file/d/1fr9h9bVP8SvQohBuN9WQoOBYpJIds2og/preview"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hyperlink" Target="https://drive.google.com/file/d/1A05ZV9vkRcZXj3Uyu7555WGSLQEID4uN/preview"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hyperlink" Target="https://drive.google.com/file/d/1RNlholOa_7woaR-JlSNdcY1tpBQ3tWDB/preview"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hyperlink" Target="https://drive.google.com/file/d/1OEdOlyz-bCb1WBNw5Xd-kqIb00Lk2bpl/preview"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hyperlink" Target="https://drive.google.com/file/d/1Fgb5K-ZVSuF2od98fhdH6DIVC74iAIGZ/preview"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8.pn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hyperlink" Target="https://drive.google.com/file/d/1F0yPm1sd6TYU8XmVkAmxMUBD_Bw5r5u5/preview"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8.png"/><Relationship Id="rId4" Type="http://schemas.openxmlformats.org/officeDocument/2006/relationships/hyperlink" Target="https://drive.google.com/file/d/1TL4K3-gEarKOt7OIPHPV_Kml7TbDuB13/preview"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s://drive.google.com/file/d/1SOPguvd5BS0napm2Dq3ki_uKT-5_3Bw3/preview"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24.png"/><Relationship Id="rId4" Type="http://schemas.openxmlformats.org/officeDocument/2006/relationships/hyperlink" Target="https://drive.google.com/file/d/12BeE4nsKZreEpnKugf4zEd4RNl5qOWUy/preview"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hyperlink" Target="https://drive.google.com/file/d/1uaFCOu0-ySTF43K69zY7ei__gF9yBypX/preview"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png"/><Relationship Id="rId6" Type="http://schemas.openxmlformats.org/officeDocument/2006/relationships/hyperlink" Target="https://drive.google.com/file/d/1HbQd46GTmay_ENHmfTeNsg8brt3XNgdC/preview"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0.png"/><Relationship Id="rId4" Type="http://schemas.openxmlformats.org/officeDocument/2006/relationships/image" Target="../media/image2.png"/><Relationship Id="rId5" Type="http://schemas.openxmlformats.org/officeDocument/2006/relationships/hyperlink" Target="https://drive.google.com/file/d/1B7RSU5SRwtgrDTQGkp7hRaNvO5A8f8Bq/preview" TargetMode="External"/><Relationship Id="rId6"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png"/><Relationship Id="rId4" Type="http://schemas.openxmlformats.org/officeDocument/2006/relationships/hyperlink" Target="https://drive.google.com/file/d/1IpjLwAhsx8SJNVkOIbx9o0CG1PUAsAke/preview"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hyperlink" Target="https://drive.google.com/file/d/1J50nZa99m-s_66E77x6ag-yywoKdEq7S/preview"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png"/><Relationship Id="rId4" Type="http://schemas.openxmlformats.org/officeDocument/2006/relationships/hyperlink" Target="https://drive.google.com/file/d/1FVIDhC6H9PdakHzN8lb7NUHqQF5VdiFS/preview"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png"/><Relationship Id="rId4" Type="http://schemas.openxmlformats.org/officeDocument/2006/relationships/hyperlink" Target="https://drive.google.com/file/d/1HV0OZixgdXPv2DhMdSocs1nLzznTWB4v/preview"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png"/><Relationship Id="rId4" Type="http://schemas.openxmlformats.org/officeDocument/2006/relationships/hyperlink" Target="https://drive.google.com/file/d/1ssogdKJuWeGETxRMxTBPQXm2d2lX6jSc/preview"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drive.google.com/file/d/1BZeuIGg3Nmt8As_192GkSHR7COw8-ZC2/preview"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2MZ21o5INoSYLUZwYXXVeEPc6LdFeRsE/preview"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0EPHGmfPePsR2CZeUuTYvKBAoYTlLAhl/preview"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Xxg_y0z7VonuL6obdFsklTTcuFQfFNlz/preview"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DVkk8a8IBcDRiSSgr5TscH8loBWIe1yB/preview"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6Z1D5fsIN0k-jmh79cew91lScsheSnT9/preview"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jpg"/><Relationship Id="rId3" Type="http://schemas.openxmlformats.org/officeDocument/2006/relationships/image" Target="../media/image2.png"/><Relationship Id="rId4" Type="http://schemas.openxmlformats.org/officeDocument/2006/relationships/hyperlink" Target="https://drive.google.com/file/d/1bAJp2A3EDYtykA7wUYAg_iwVpYuer58d/preview"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hyperlink" Target="https://drive.google.com/file/d/1fr9h9bVP8SvQohBuN9WQoOBYpJIds2og/preview"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png"/><Relationship Id="rId4" Type="http://schemas.openxmlformats.org/officeDocument/2006/relationships/hyperlink" Target="https://drive.google.com/file/d/1fr9h9bVP8SvQohBuN9WQoOBYpJIds2og/preview"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png"/><Relationship Id="rId4" Type="http://schemas.openxmlformats.org/officeDocument/2006/relationships/hyperlink" Target="https://drive.google.com/file/d/1PUKkjhGy3CwUQQaKDDgF77J-8MXvy6E-/preview"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png"/><Relationship Id="rId4" Type="http://schemas.openxmlformats.org/officeDocument/2006/relationships/hyperlink" Target="https://drive.google.com/file/d/1Fub-iP3G89wUERtW0MQrO26cu08aN6a7/preview"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2.png"/><Relationship Id="rId4" Type="http://schemas.openxmlformats.org/officeDocument/2006/relationships/hyperlink" Target="https://drive.google.com/file/d/1OxUQVPo68jDOKVwdsQxI4KXDS3LdFg1e/preview"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hyperlink" Target="https://drive.google.com/file/d/1V_TbSQGzeU6c5Ejg9S-0bLDbssGrbI1e/preview" TargetMode="Externa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drive.google.com/file/d/13kDqtujV04hM3LKgcS3VeAJMM6Ms2-cK/preview"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jpg"/><Relationship Id="rId3" Type="http://schemas.openxmlformats.org/officeDocument/2006/relationships/image" Target="../media/image64.png"/><Relationship Id="rId4" Type="http://schemas.openxmlformats.org/officeDocument/2006/relationships/image" Target="../media/image2.png"/><Relationship Id="rId5" Type="http://schemas.openxmlformats.org/officeDocument/2006/relationships/hyperlink" Target="https://drive.google.com/file/d/1Hk7JkFPDe9m2t264KRebEvXESkfSaVdr/preview"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 Id="rId3" Type="http://schemas.openxmlformats.org/officeDocument/2006/relationships/hyperlink" Target="https://drive.google.com/file/d/1wV5wcxGY25HSU6s4G_UX4LK0NhaQdGZt/preview" TargetMode="External"/><Relationship Id="rId4" Type="http://schemas.openxmlformats.org/officeDocument/2006/relationships/image" Target="../media/image2.png"/><Relationship Id="rId5" Type="http://schemas.openxmlformats.org/officeDocument/2006/relationships/image" Target="../media/image4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hyperlink" Target="https://drive.google.com/file/d/1e087-Yg2RM67owPqJaxIklm4jw1JSqyV/preview"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_O6acjjbnolkoHoTNnzxw5rxZKP77Fpp/preview" TargetMode="External"/><Relationship Id="rId4"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s://drive.google.com/file/d/1_rXRk9JyoatPoasa7olJhhxbuNLnYkli/preview"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png"/><Relationship Id="rId4" Type="http://schemas.openxmlformats.org/officeDocument/2006/relationships/hyperlink" Target="https://drive.google.com/file/d/1_qrKv8QxFXRDuS_dzMZoShXIt4pHIEkM/preview"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2.png"/><Relationship Id="rId4" Type="http://schemas.openxmlformats.org/officeDocument/2006/relationships/hyperlink" Target="https://drive.google.com/file/d/1L3eIdcmylw_fM3f4vtx8FH-kTC3yRW77/preview"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2.png"/><Relationship Id="rId4" Type="http://schemas.openxmlformats.org/officeDocument/2006/relationships/hyperlink" Target="https://drive.google.com/file/d/1cXrcn76wh2czg3XW5h4bUM7wv7ho4kXn/preview"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hyperlink" Target="https://drive.google.com/file/d/1rUQgJX5AMA-cuP8hLwH8O-dpSEe1cP8Q/preview"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2.png"/><Relationship Id="rId4" Type="http://schemas.openxmlformats.org/officeDocument/2006/relationships/hyperlink" Target="https://drive.google.com/file/d/1BMfo9voQ7RMV_PbWvQGQm7bkS2g8xgp_/preview" TargetMode="Externa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2.png"/><Relationship Id="rId4" Type="http://schemas.openxmlformats.org/officeDocument/2006/relationships/hyperlink" Target="https://drive.google.com/file/d/1PpAuO_CwdjdiLs3AWbdTFZPihD1p3PHI/preview"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2.png"/><Relationship Id="rId4" Type="http://schemas.openxmlformats.org/officeDocument/2006/relationships/hyperlink" Target="https://drive.google.com/file/d/1ao88dGn1VqD8Qw8fE5VkC9R_f_AyN56P/preview" TargetMode="Externa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jpg"/><Relationship Id="rId3" Type="http://schemas.openxmlformats.org/officeDocument/2006/relationships/image" Target="../media/image2.png"/><Relationship Id="rId4" Type="http://schemas.openxmlformats.org/officeDocument/2006/relationships/hyperlink" Target="https://drive.google.com/file/d/1oyQPGSM49H7cXMhoxBxg5rMCuUsa0psO/preview" TargetMode="Externa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hyperlink" Target="https://drive.google.com/file/d/1JWuPklBXy9CG3U8NR7wQeyBCRgHl0Tm8/preview"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hyperlink" Target="https://drive.google.com/file/d/1uc3TveixFwHhaqGIkpulH1ZI8g3t771d/preview" TargetMode="Externa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7.png"/><Relationship Id="rId6" Type="http://schemas.openxmlformats.org/officeDocument/2006/relationships/hyperlink" Target="https://drive.google.com/file/d/1n6j2kC2feOb2GLFvZpwzxy-N1ZAwDThu/preview"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drive.google.com/file/d/116GevJ3LGfaDf1E9gnQbH2McCwhVgmhi/preview" TargetMode="External"/><Relationship Id="rId3" Type="http://schemas.openxmlformats.org/officeDocument/2006/relationships/image" Target="../media/image6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LQ2g-31tH3Ta-9UNGw4ApOsE763FTYha/preview"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TiZgGPavNOSHaIRUWpKiVrQjg2EY6snX/preview" TargetMode="Externa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QgwiGp6hP8Dd7CRPCgJo4ggw4xrEaBeC/preview"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VTiugwEskCKJxsTtO8a_iF4OElPACvjA/preview" TargetMode="Externa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drive.google.com/file/d/12Nq8D3Nc1HkOU-WL2JsjYV02mVCcClO5/preview"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drive.google.com/file/d/1cCFRtHQl2D2fJQpnC0gjF91g4GHc8ZWQ/preview"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drive.google.com/file/d/16O5IM7azpLWqQp8N8HSMemhs7qfGZImy/preview"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drive.google.com/file/d/1hX3YW1W4tiRTbAUl80g6Nx4abfTm62JP/preview" TargetMode="Externa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jp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jp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jpg"/><Relationship Id="rId3" Type="http://schemas.openxmlformats.org/officeDocument/2006/relationships/hyperlink" Target="https://drive.google.com/file/d/1AIs3EOICcW8WpkTpmIGXftSDEVlt-PV2/preview" TargetMode="External"/><Relationship Id="rId4"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jpg"/><Relationship Id="rId3" Type="http://schemas.openxmlformats.org/officeDocument/2006/relationships/hyperlink" Target="https://drive.google.com/file/d/1KMOFZBc-5VRiV4j0F7k6g8hNoue4mIkj/preview" TargetMode="External"/><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jpg"/><Relationship Id="rId3" Type="http://schemas.openxmlformats.org/officeDocument/2006/relationships/hyperlink" Target="https://drive.google.com/file/d/12Ov8Ck50oy4AMiS7At1ro2FAYhN0Pyuq/preview" TargetMode="External"/><Relationship Id="rId4"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jpg"/><Relationship Id="rId3" Type="http://schemas.openxmlformats.org/officeDocument/2006/relationships/hyperlink" Target="https://drive.google.com/file/d/1JyY_j7lVqApCuni1pRqD287AViSZjRJB/preview" TargetMode="External"/><Relationship Id="rId4"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jpg"/><Relationship Id="rId3" Type="http://schemas.openxmlformats.org/officeDocument/2006/relationships/hyperlink" Target="https://drive.google.com/file/d/18UqI-tG3P2e87P5_V576niyZWWDKVsSg/preview" TargetMode="External"/><Relationship Id="rId4"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jp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91.xml.rels><?xml version="1.0" encoding="UTF-8" standalone="yes"?><Relationships xmlns="http://schemas.openxmlformats.org/package/2006/relationships"><Relationship Id="rId20" Type="http://schemas.openxmlformats.org/officeDocument/2006/relationships/image" Target="../media/image91.png"/><Relationship Id="rId22" Type="http://schemas.openxmlformats.org/officeDocument/2006/relationships/image" Target="../media/image93.png"/><Relationship Id="rId21" Type="http://schemas.openxmlformats.org/officeDocument/2006/relationships/image" Target="../media/image96.jpg"/><Relationship Id="rId24" Type="http://schemas.openxmlformats.org/officeDocument/2006/relationships/image" Target="../media/image102.png"/><Relationship Id="rId23" Type="http://schemas.openxmlformats.org/officeDocument/2006/relationships/image" Target="../media/image92.png"/><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6.jpg"/><Relationship Id="rId4" Type="http://schemas.openxmlformats.org/officeDocument/2006/relationships/image" Target="../media/image73.jpg"/><Relationship Id="rId9" Type="http://schemas.openxmlformats.org/officeDocument/2006/relationships/image" Target="../media/image84.jpg"/><Relationship Id="rId26" Type="http://schemas.openxmlformats.org/officeDocument/2006/relationships/image" Target="../media/image104.png"/><Relationship Id="rId25" Type="http://schemas.openxmlformats.org/officeDocument/2006/relationships/image" Target="../media/image98.png"/><Relationship Id="rId28" Type="http://schemas.openxmlformats.org/officeDocument/2006/relationships/image" Target="../media/image97.png"/><Relationship Id="rId27" Type="http://schemas.openxmlformats.org/officeDocument/2006/relationships/image" Target="../media/image101.png"/><Relationship Id="rId5" Type="http://schemas.openxmlformats.org/officeDocument/2006/relationships/image" Target="../media/image74.png"/><Relationship Id="rId6" Type="http://schemas.openxmlformats.org/officeDocument/2006/relationships/image" Target="../media/image105.png"/><Relationship Id="rId29" Type="http://schemas.openxmlformats.org/officeDocument/2006/relationships/image" Target="../media/image99.png"/><Relationship Id="rId7" Type="http://schemas.openxmlformats.org/officeDocument/2006/relationships/image" Target="../media/image78.png"/><Relationship Id="rId8" Type="http://schemas.openxmlformats.org/officeDocument/2006/relationships/image" Target="../media/image77.png"/><Relationship Id="rId31" Type="http://schemas.openxmlformats.org/officeDocument/2006/relationships/image" Target="../media/image106.png"/><Relationship Id="rId30" Type="http://schemas.openxmlformats.org/officeDocument/2006/relationships/image" Target="../media/image110.jpg"/><Relationship Id="rId11" Type="http://schemas.openxmlformats.org/officeDocument/2006/relationships/image" Target="../media/image85.jpg"/><Relationship Id="rId10" Type="http://schemas.openxmlformats.org/officeDocument/2006/relationships/image" Target="../media/image81.png"/><Relationship Id="rId13" Type="http://schemas.openxmlformats.org/officeDocument/2006/relationships/image" Target="../media/image80.jpg"/><Relationship Id="rId12" Type="http://schemas.openxmlformats.org/officeDocument/2006/relationships/image" Target="../media/image83.png"/><Relationship Id="rId15" Type="http://schemas.openxmlformats.org/officeDocument/2006/relationships/image" Target="../media/image87.jpg"/><Relationship Id="rId14" Type="http://schemas.openxmlformats.org/officeDocument/2006/relationships/image" Target="../media/image82.png"/><Relationship Id="rId17" Type="http://schemas.openxmlformats.org/officeDocument/2006/relationships/image" Target="../media/image90.jpg"/><Relationship Id="rId16" Type="http://schemas.openxmlformats.org/officeDocument/2006/relationships/image" Target="../media/image89.png"/><Relationship Id="rId19" Type="http://schemas.openxmlformats.org/officeDocument/2006/relationships/image" Target="../media/image86.png"/><Relationship Id="rId18" Type="http://schemas.openxmlformats.org/officeDocument/2006/relationships/image" Target="../media/image9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3.png"/><Relationship Id="rId4" Type="http://schemas.openxmlformats.org/officeDocument/2006/relationships/hyperlink" Target="https://drive.google.com/drive/folders/13ZGqV4yXg6SurGKFXhX67e2LJMGMp-g5?usp=sharing" TargetMode="External"/><Relationship Id="rId9" Type="http://schemas.openxmlformats.org/officeDocument/2006/relationships/hyperlink" Target="https://docs.google.com/presentation/d/17Ur5rEqaloZ6zXNt7sIK5lsRdVPszuHmPhsdJDV0sCw/edit?usp=sharing" TargetMode="External"/><Relationship Id="rId5" Type="http://schemas.openxmlformats.org/officeDocument/2006/relationships/image" Target="../media/image108.png"/><Relationship Id="rId6" Type="http://schemas.openxmlformats.org/officeDocument/2006/relationships/hyperlink" Target="https://docs.google.com/presentation/d/1zCrxITq_YtsiyjLPboHA90Nwmv8QiMI02AfD5YJZemI/edit#slide=id.g586b53d119_2_32" TargetMode="External"/><Relationship Id="rId7" Type="http://schemas.openxmlformats.org/officeDocument/2006/relationships/image" Target="../media/image125.png"/><Relationship Id="rId8" Type="http://schemas.openxmlformats.org/officeDocument/2006/relationships/image" Target="../media/image115.gif"/><Relationship Id="rId11" Type="http://schemas.openxmlformats.org/officeDocument/2006/relationships/image" Target="../media/image112.png"/><Relationship Id="rId10" Type="http://schemas.openxmlformats.org/officeDocument/2006/relationships/hyperlink" Target="https://docs.google.com/presentation/d/17Ur5rEqaloZ6zXNt7sIK5lsRdVPszuHmPhsdJDV0sCw/edit?usp=sharing" TargetMode="External"/><Relationship Id="rId12" Type="http://schemas.openxmlformats.org/officeDocument/2006/relationships/hyperlink" Target="https://drive.google.com/drive/folders/11DxQzvEFOL_BQiFFvkrmur2pQYdxfNTM?usp=sharing" TargetMode="Externa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hyperlink" Target="https://drive.google.com/file/d/1u2voVR-NA3EmH0oMVMhP1zqxS3GbkQZ1/preview" TargetMode="Externa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hyperlink" Target="https://drive.google.com/file/d/1OEdOlyz-bCb1WBNw5Xd-kqIb00Lk2bpl/preview"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hyperlink" Target="https://drive.google.com/file/d/1Fgb5K-ZVSuF2od98fhdH6DIVC74iAIGZ/preview" TargetMode="Externa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hyperlink" Target="https://drive.google.com/file/d/1F0yPm1sd6TYU8XmVkAmxMUBD_Bw5r5u5/preview"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4">
  <p:cSld name="CUSTOM_1_4">
    <p:spTree>
      <p:nvGrpSpPr>
        <p:cNvPr id="1027" name="Shape 1027"/>
        <p:cNvGrpSpPr/>
        <p:nvPr/>
      </p:nvGrpSpPr>
      <p:grpSpPr>
        <a:xfrm>
          <a:off x="0" y="0"/>
          <a:ext cx="0" cy="0"/>
          <a:chOff x="0" y="0"/>
          <a:chExt cx="0" cy="0"/>
        </a:xfrm>
      </p:grpSpPr>
      <p:grpSp>
        <p:nvGrpSpPr>
          <p:cNvPr id="1028" name="Google Shape;1028;p103"/>
          <p:cNvGrpSpPr/>
          <p:nvPr/>
        </p:nvGrpSpPr>
        <p:grpSpPr>
          <a:xfrm>
            <a:off x="-6" y="-6"/>
            <a:ext cx="9143167" cy="5143030"/>
            <a:chOff x="79472" y="90323"/>
            <a:chExt cx="11871159" cy="6677526"/>
          </a:xfrm>
        </p:grpSpPr>
        <p:pic>
          <p:nvPicPr>
            <p:cNvPr id="1029" name="Google Shape;1029;p103"/>
            <p:cNvPicPr preferRelativeResize="0"/>
            <p:nvPr/>
          </p:nvPicPr>
          <p:blipFill rotWithShape="1">
            <a:blip r:embed="rId2">
              <a:alphaModFix/>
            </a:blip>
            <a:srcRect b="1314" l="0" r="1341" t="1314"/>
            <a:stretch/>
          </p:blipFill>
          <p:spPr>
            <a:xfrm>
              <a:off x="79472" y="90323"/>
              <a:ext cx="11871159" cy="6677526"/>
            </a:xfrm>
            <a:prstGeom prst="rect">
              <a:avLst/>
            </a:prstGeom>
            <a:noFill/>
            <a:ln>
              <a:noFill/>
            </a:ln>
          </p:spPr>
        </p:pic>
        <p:sp>
          <p:nvSpPr>
            <p:cNvPr id="1030" name="Google Shape;1030;p103"/>
            <p:cNvSpPr/>
            <p:nvPr/>
          </p:nvSpPr>
          <p:spPr>
            <a:xfrm>
              <a:off x="3520440" y="434551"/>
              <a:ext cx="5090100" cy="5029200"/>
            </a:xfrm>
            <a:prstGeom prst="rect">
              <a:avLst/>
            </a:prstGeom>
            <a:noFill/>
            <a:ln cap="flat" cmpd="sng" w="76200">
              <a:solidFill>
                <a:srgbClr val="FFFFFF"/>
              </a:solidFill>
              <a:prstDash val="solid"/>
              <a:round/>
              <a:headEnd len="sm" w="sm" type="none"/>
              <a:tailEnd len="sm" w="sm" type="none"/>
            </a:ln>
            <a:effectLst>
              <a:outerShdw blurRad="63500" sx="102000" rotWithShape="0" algn="ctr" sy="102000">
                <a:srgbClr val="3F3F3F">
                  <a:alpha val="1765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2300"/>
                <a:buFont typeface="Calibri"/>
                <a:buNone/>
              </a:pPr>
              <a:r>
                <a:t/>
              </a:r>
              <a:endParaRPr b="1" i="0" sz="2300" u="none" cap="none" strike="noStrike">
                <a:solidFill>
                  <a:srgbClr val="FFFFFF"/>
                </a:solidFill>
                <a:latin typeface="Barlow Condensed"/>
                <a:ea typeface="Barlow Condensed"/>
                <a:cs typeface="Barlow Condensed"/>
                <a:sym typeface="Barlow Condensed"/>
              </a:endParaRPr>
            </a:p>
          </p:txBody>
        </p:sp>
        <p:pic>
          <p:nvPicPr>
            <p:cNvPr id="1031" name="Google Shape;1031;p103"/>
            <p:cNvPicPr preferRelativeResize="0"/>
            <p:nvPr/>
          </p:nvPicPr>
          <p:blipFill rotWithShape="1">
            <a:blip r:embed="rId3">
              <a:alphaModFix/>
            </a:blip>
            <a:srcRect b="0" l="0" r="0" t="0"/>
            <a:stretch/>
          </p:blipFill>
          <p:spPr>
            <a:xfrm>
              <a:off x="2686654" y="3477261"/>
              <a:ext cx="1396131" cy="1522505"/>
            </a:xfrm>
            <a:prstGeom prst="rect">
              <a:avLst/>
            </a:prstGeom>
            <a:noFill/>
            <a:ln>
              <a:noFill/>
            </a:ln>
          </p:spPr>
        </p:pic>
      </p:grpSp>
      <p:sp>
        <p:nvSpPr>
          <p:cNvPr id="1032" name="Google Shape;1032;p103"/>
          <p:cNvSpPr/>
          <p:nvPr/>
        </p:nvSpPr>
        <p:spPr>
          <a:xfrm>
            <a:off x="2843887" y="3388294"/>
            <a:ext cx="2842800" cy="501900"/>
          </a:xfrm>
          <a:prstGeom prst="rect">
            <a:avLst/>
          </a:prstGeom>
          <a:noFill/>
          <a:ln>
            <a:noFill/>
          </a:ln>
          <a:effectLst>
            <a:outerShdw blurRad="57150" rotWithShape="0" algn="bl" dir="5400000" dist="19050">
              <a:srgbClr val="000000">
                <a:alpha val="50000"/>
              </a:srgbClr>
            </a:outerShdw>
          </a:effectLst>
        </p:spPr>
        <p:txBody>
          <a:bodyPr anchorCtr="0" anchor="t" bIns="25700" lIns="51425" spcFirstLastPara="1" rIns="51425" wrap="square" tIns="25700">
            <a:noAutofit/>
          </a:bodyPr>
          <a:lstStyle/>
          <a:p>
            <a:pPr indent="0" lvl="0" marL="0" rtl="0" algn="l">
              <a:spcBef>
                <a:spcPts val="0"/>
              </a:spcBef>
              <a:spcAft>
                <a:spcPts val="0"/>
              </a:spcAft>
              <a:buNone/>
            </a:pPr>
            <a:r>
              <a:rPr lang="en" sz="1400">
                <a:solidFill>
                  <a:srgbClr val="FFFFFF"/>
                </a:solidFill>
                <a:latin typeface="Barlow Condensed"/>
                <a:ea typeface="Barlow Condensed"/>
                <a:cs typeface="Barlow Condensed"/>
                <a:sym typeface="Barlow Condensed"/>
              </a:rPr>
              <a:t>TO EDIT TITLE:</a:t>
            </a:r>
            <a:endParaRPr sz="1400"/>
          </a:p>
          <a:p>
            <a:pPr indent="0" lvl="0" marL="0" rtl="0" algn="l">
              <a:spcBef>
                <a:spcPts val="0"/>
              </a:spcBef>
              <a:spcAft>
                <a:spcPts val="0"/>
              </a:spcAft>
              <a:buNone/>
            </a:pPr>
            <a:r>
              <a:rPr b="1" lang="en" sz="2700">
                <a:solidFill>
                  <a:srgbClr val="FFFFFF"/>
                </a:solidFill>
                <a:latin typeface="Barlow Condensed"/>
                <a:ea typeface="Barlow Condensed"/>
                <a:cs typeface="Barlow Condensed"/>
                <a:sym typeface="Barlow Condensed"/>
              </a:rPr>
              <a:t>VIEW &gt; MASTER</a:t>
            </a:r>
            <a:endParaRPr sz="2700"/>
          </a:p>
          <a:p>
            <a:pPr indent="0" lvl="0" marL="0" marR="0" rtl="0" algn="l">
              <a:spcBef>
                <a:spcPts val="0"/>
              </a:spcBef>
              <a:spcAft>
                <a:spcPts val="0"/>
              </a:spcAft>
              <a:buNone/>
            </a:pPr>
            <a:r>
              <a:t/>
            </a:r>
            <a:endParaRPr sz="1400">
              <a:solidFill>
                <a:srgbClr val="FFFFFF"/>
              </a:solidFill>
              <a:latin typeface="Barlow Condensed"/>
              <a:ea typeface="Barlow Condensed"/>
              <a:cs typeface="Barlow Condensed"/>
              <a:sym typeface="Barlow Condensed"/>
            </a:endParaRPr>
          </a:p>
        </p:txBody>
      </p:sp>
      <p:sp>
        <p:nvSpPr>
          <p:cNvPr id="1033" name="Google Shape;1033;p10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34" name="Google Shape;1034;p10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35" name="Google Shape;1035;p10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
  <p:cSld name="Project-Cover-1">
    <p:bg>
      <p:bgPr>
        <a:solidFill>
          <a:srgbClr val="444444"/>
        </a:solidFill>
      </p:bgPr>
    </p:bg>
    <p:spTree>
      <p:nvGrpSpPr>
        <p:cNvPr id="1036" name="Shape 1036"/>
        <p:cNvGrpSpPr/>
        <p:nvPr/>
      </p:nvGrpSpPr>
      <p:grpSpPr>
        <a:xfrm>
          <a:off x="0" y="0"/>
          <a:ext cx="0" cy="0"/>
          <a:chOff x="0" y="0"/>
          <a:chExt cx="0" cy="0"/>
        </a:xfrm>
      </p:grpSpPr>
      <p:pic>
        <p:nvPicPr>
          <p:cNvPr id="1037" name="Google Shape;1037;p104"/>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1038" name="Google Shape;1038;p104"/>
          <p:cNvGrpSpPr/>
          <p:nvPr/>
        </p:nvGrpSpPr>
        <p:grpSpPr>
          <a:xfrm>
            <a:off x="1769617" y="2290967"/>
            <a:ext cx="824635" cy="561600"/>
            <a:chOff x="2359489" y="3054623"/>
            <a:chExt cx="1099513" cy="748800"/>
          </a:xfrm>
        </p:grpSpPr>
        <p:sp>
          <p:nvSpPr>
            <p:cNvPr id="1039" name="Google Shape;1039;p104"/>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40" name="Google Shape;1040;p104"/>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041" name="Google Shape;1041;p104"/>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042" name="Google Shape;1042;p10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43" name="Google Shape;1043;p10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44" name="Google Shape;1044;p10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3">
  <p:cSld name="Project-Cover-3">
    <p:bg>
      <p:bgPr>
        <a:solidFill>
          <a:srgbClr val="3F4753"/>
        </a:solidFill>
      </p:bgPr>
    </p:bg>
    <p:spTree>
      <p:nvGrpSpPr>
        <p:cNvPr id="1045" name="Shape 1045"/>
        <p:cNvGrpSpPr/>
        <p:nvPr/>
      </p:nvGrpSpPr>
      <p:grpSpPr>
        <a:xfrm>
          <a:off x="0" y="0"/>
          <a:ext cx="0" cy="0"/>
          <a:chOff x="0" y="0"/>
          <a:chExt cx="0" cy="0"/>
        </a:xfrm>
      </p:grpSpPr>
      <p:pic>
        <p:nvPicPr>
          <p:cNvPr id="1046" name="Google Shape;1046;p105"/>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1047" name="Google Shape;1047;p105"/>
          <p:cNvGrpSpPr/>
          <p:nvPr/>
        </p:nvGrpSpPr>
        <p:grpSpPr>
          <a:xfrm>
            <a:off x="1769617" y="2290967"/>
            <a:ext cx="824635" cy="561600"/>
            <a:chOff x="2359489" y="3054623"/>
            <a:chExt cx="1099513" cy="748800"/>
          </a:xfrm>
        </p:grpSpPr>
        <p:sp>
          <p:nvSpPr>
            <p:cNvPr id="1048" name="Google Shape;1048;p105"/>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49" name="Google Shape;1049;p105"/>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050" name="Google Shape;1050;p105"/>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051" name="Google Shape;1051;p10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52" name="Google Shape;1052;p10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53" name="Google Shape;1053;p10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p:cSld name="CUSTOM">
    <p:spTree>
      <p:nvGrpSpPr>
        <p:cNvPr id="1054" name="Shape 1054"/>
        <p:cNvGrpSpPr/>
        <p:nvPr/>
      </p:nvGrpSpPr>
      <p:grpSpPr>
        <a:xfrm>
          <a:off x="0" y="0"/>
          <a:ext cx="0" cy="0"/>
          <a:chOff x="0" y="0"/>
          <a:chExt cx="0" cy="0"/>
        </a:xfrm>
      </p:grpSpPr>
      <p:pic>
        <p:nvPicPr>
          <p:cNvPr id="1055" name="Google Shape;1055;p106"/>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1056" name="Google Shape;1056;p106"/>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7" name="Google Shape;1057;p106"/>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8" name="Google Shape;1058;p106"/>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59" name="Google Shape;1059;p106"/>
          <p:cNvPicPr preferRelativeResize="0"/>
          <p:nvPr/>
        </p:nvPicPr>
        <p:blipFill rotWithShape="1">
          <a:blip r:embed="rId3">
            <a:alphaModFix/>
          </a:blip>
          <a:srcRect b="0" l="0" r="0" t="0"/>
          <a:stretch/>
        </p:blipFill>
        <p:spPr>
          <a:xfrm>
            <a:off x="4327597" y="1255767"/>
            <a:ext cx="488806" cy="276408"/>
          </a:xfrm>
          <a:prstGeom prst="rect">
            <a:avLst/>
          </a:prstGeom>
          <a:noFill/>
          <a:ln>
            <a:noFill/>
          </a:ln>
        </p:spPr>
      </p:pic>
      <p:sp>
        <p:nvSpPr>
          <p:cNvPr id="1060" name="Google Shape;1060;p10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10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62" name="Google Shape;1062;p10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63" name="Google Shape;1063;p10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
  <p:cSld name="Blank-Slide_2">
    <p:spTree>
      <p:nvGrpSpPr>
        <p:cNvPr id="1064" name="Shape 1064"/>
        <p:cNvGrpSpPr/>
        <p:nvPr/>
      </p:nvGrpSpPr>
      <p:grpSpPr>
        <a:xfrm>
          <a:off x="0" y="0"/>
          <a:ext cx="0" cy="0"/>
          <a:chOff x="0" y="0"/>
          <a:chExt cx="0" cy="0"/>
        </a:xfrm>
      </p:grpSpPr>
      <p:sp>
        <p:nvSpPr>
          <p:cNvPr id="1065" name="Google Shape;1065;p107"/>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6" name="Google Shape;1066;p107"/>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7" name="Google Shape;1067;p107"/>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68" name="Google Shape;1068;p107"/>
          <p:cNvPicPr preferRelativeResize="0"/>
          <p:nvPr/>
        </p:nvPicPr>
        <p:blipFill rotWithShape="1">
          <a:blip r:embed="rId2">
            <a:alphaModFix/>
          </a:blip>
          <a:srcRect b="0" l="0" r="0" t="0"/>
          <a:stretch/>
        </p:blipFill>
        <p:spPr>
          <a:xfrm>
            <a:off x="4327597" y="1255767"/>
            <a:ext cx="488806" cy="276408"/>
          </a:xfrm>
          <a:prstGeom prst="rect">
            <a:avLst/>
          </a:prstGeom>
          <a:noFill/>
          <a:ln>
            <a:noFill/>
          </a:ln>
        </p:spPr>
      </p:pic>
      <p:sp>
        <p:nvSpPr>
          <p:cNvPr id="1069" name="Google Shape;1069;p10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10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71" name="Google Shape;1071;p10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072" name="Google Shape;1072;p10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
  <p:cSld name="Blank-Slide-2">
    <p:spTree>
      <p:nvGrpSpPr>
        <p:cNvPr id="1073" name="Shape 1073"/>
        <p:cNvGrpSpPr/>
        <p:nvPr/>
      </p:nvGrpSpPr>
      <p:grpSpPr>
        <a:xfrm>
          <a:off x="0" y="0"/>
          <a:ext cx="0" cy="0"/>
          <a:chOff x="0" y="0"/>
          <a:chExt cx="0" cy="0"/>
        </a:xfrm>
      </p:grpSpPr>
      <p:sp>
        <p:nvSpPr>
          <p:cNvPr id="1074" name="Google Shape;1074;p108"/>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75" name="Google Shape;1075;p108"/>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76" name="Google Shape;1076;p108"/>
          <p:cNvSpPr txBox="1"/>
          <p:nvPr>
            <p:ph idx="3" type="body"/>
          </p:nvPr>
        </p:nvSpPr>
        <p:spPr>
          <a:xfrm>
            <a:off x="299507" y="1888177"/>
            <a:ext cx="4028100" cy="27732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77" name="Google Shape;1077;p108"/>
          <p:cNvPicPr preferRelativeResize="0"/>
          <p:nvPr/>
        </p:nvPicPr>
        <p:blipFill rotWithShape="1">
          <a:blip r:embed="rId2">
            <a:alphaModFix/>
          </a:blip>
          <a:srcRect b="0" l="0" r="0" t="0"/>
          <a:stretch/>
        </p:blipFill>
        <p:spPr>
          <a:xfrm>
            <a:off x="4327597" y="1255767"/>
            <a:ext cx="488806" cy="276408"/>
          </a:xfrm>
          <a:prstGeom prst="rect">
            <a:avLst/>
          </a:prstGeom>
          <a:noFill/>
          <a:ln>
            <a:noFill/>
          </a:ln>
        </p:spPr>
      </p:pic>
      <p:sp>
        <p:nvSpPr>
          <p:cNvPr id="1078" name="Google Shape;1078;p108"/>
          <p:cNvSpPr txBox="1"/>
          <p:nvPr>
            <p:ph idx="4" type="body"/>
          </p:nvPr>
        </p:nvSpPr>
        <p:spPr>
          <a:xfrm>
            <a:off x="4816406" y="1888181"/>
            <a:ext cx="4028100" cy="27732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79" name="Google Shape;1079;p10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80" name="Google Shape;1080;p10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81" name="Google Shape;1081;p10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082" name="Google Shape;1082;p10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4">
  <p:cSld name="Blank-Slide-3">
    <p:spTree>
      <p:nvGrpSpPr>
        <p:cNvPr id="1083" name="Shape 1083"/>
        <p:cNvGrpSpPr/>
        <p:nvPr/>
      </p:nvGrpSpPr>
      <p:grpSpPr>
        <a:xfrm>
          <a:off x="0" y="0"/>
          <a:ext cx="0" cy="0"/>
          <a:chOff x="0" y="0"/>
          <a:chExt cx="0" cy="0"/>
        </a:xfrm>
      </p:grpSpPr>
      <p:sp>
        <p:nvSpPr>
          <p:cNvPr id="1084" name="Google Shape;1084;p109"/>
          <p:cNvSpPr txBox="1"/>
          <p:nvPr>
            <p:ph idx="1" type="body"/>
          </p:nvPr>
        </p:nvSpPr>
        <p:spPr>
          <a:xfrm>
            <a:off x="5722249" y="1457725"/>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None/>
              <a:defRPr sz="11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85" name="Google Shape;1085;p109"/>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086" name="Google Shape;1086;p109"/>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087" name="Google Shape;1087;p109"/>
          <p:cNvSpPr/>
          <p:nvPr/>
        </p:nvSpPr>
        <p:spPr>
          <a:xfrm>
            <a:off x="4921768" y="1198288"/>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88" name="Google Shape;1088;p109"/>
          <p:cNvSpPr/>
          <p:nvPr/>
        </p:nvSpPr>
        <p:spPr>
          <a:xfrm>
            <a:off x="4921768" y="2423907"/>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89" name="Google Shape;1089;p109"/>
          <p:cNvSpPr/>
          <p:nvPr/>
        </p:nvSpPr>
        <p:spPr>
          <a:xfrm>
            <a:off x="4921768" y="3649526"/>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90" name="Google Shape;1090;p109"/>
          <p:cNvSpPr txBox="1"/>
          <p:nvPr>
            <p:ph idx="3" type="body"/>
          </p:nvPr>
        </p:nvSpPr>
        <p:spPr>
          <a:xfrm>
            <a:off x="5722249" y="1166468"/>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1" name="Google Shape;1091;p109"/>
          <p:cNvSpPr txBox="1"/>
          <p:nvPr>
            <p:ph idx="4" type="body"/>
          </p:nvPr>
        </p:nvSpPr>
        <p:spPr>
          <a:xfrm>
            <a:off x="5722249" y="271516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None/>
              <a:defRPr sz="11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2" name="Google Shape;1092;p109"/>
          <p:cNvSpPr txBox="1"/>
          <p:nvPr>
            <p:ph idx="5" type="body"/>
          </p:nvPr>
        </p:nvSpPr>
        <p:spPr>
          <a:xfrm>
            <a:off x="5722249" y="2423907"/>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3" name="Google Shape;1093;p109"/>
          <p:cNvSpPr txBox="1"/>
          <p:nvPr>
            <p:ph idx="6" type="body"/>
          </p:nvPr>
        </p:nvSpPr>
        <p:spPr>
          <a:xfrm>
            <a:off x="5722249" y="394078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None/>
              <a:defRPr sz="11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4" name="Google Shape;1094;p109"/>
          <p:cNvSpPr txBox="1"/>
          <p:nvPr>
            <p:ph idx="7" type="body"/>
          </p:nvPr>
        </p:nvSpPr>
        <p:spPr>
          <a:xfrm>
            <a:off x="5722249" y="3649526"/>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E7770"/>
              </a:buClr>
              <a:buSzPts val="1800"/>
              <a:buFont typeface="Arial"/>
              <a:buNone/>
              <a:defRPr b="1" sz="1800">
                <a:solidFill>
                  <a:srgbClr val="7E77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95" name="Google Shape;1095;p109"/>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1096" name="Google Shape;1096;p109"/>
          <p:cNvSpPr txBox="1"/>
          <p:nvPr>
            <p:ph idx="8"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97" name="Google Shape;1097;p109"/>
          <p:cNvSpPr txBox="1"/>
          <p:nvPr>
            <p:ph idx="9"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098" name="Google Shape;1098;p10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099" name="Google Shape;1099;p10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00" name="Google Shape;1100;p10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101" name="Google Shape;1101;p10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5">
  <p:cSld name="Blank-Slide-4">
    <p:spTree>
      <p:nvGrpSpPr>
        <p:cNvPr id="1102" name="Shape 1102"/>
        <p:cNvGrpSpPr/>
        <p:nvPr/>
      </p:nvGrpSpPr>
      <p:grpSpPr>
        <a:xfrm>
          <a:off x="0" y="0"/>
          <a:ext cx="0" cy="0"/>
          <a:chOff x="0" y="0"/>
          <a:chExt cx="0" cy="0"/>
        </a:xfrm>
      </p:grpSpPr>
      <p:cxnSp>
        <p:nvCxnSpPr>
          <p:cNvPr id="1103" name="Google Shape;1103;p110"/>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104" name="Google Shape;1104;p110"/>
          <p:cNvSpPr txBox="1"/>
          <p:nvPr>
            <p:ph idx="1" type="body"/>
          </p:nvPr>
        </p:nvSpPr>
        <p:spPr>
          <a:xfrm>
            <a:off x="4572000" y="1285880"/>
            <a:ext cx="4219800" cy="3233400"/>
          </a:xfrm>
          <a:prstGeom prst="rect">
            <a:avLst/>
          </a:prstGeom>
          <a:noFill/>
          <a:ln>
            <a:noFill/>
          </a:ln>
        </p:spPr>
        <p:txBody>
          <a:bodyPr anchorCtr="0" anchor="t" bIns="34275" lIns="68575" spcFirstLastPara="1" rIns="68575" wrap="square" tIns="34275">
            <a:noAutofit/>
          </a:bodyPr>
          <a:lstStyle>
            <a:lvl1pPr indent="-317500" lvl="0" marL="457200" marR="0" rtl="0" algn="just">
              <a:lnSpc>
                <a:spcPct val="90000"/>
              </a:lnSpc>
              <a:spcBef>
                <a:spcPts val="800"/>
              </a:spcBef>
              <a:spcAft>
                <a:spcPts val="0"/>
              </a:spcAft>
              <a:buClr>
                <a:srgbClr val="757070"/>
              </a:buClr>
              <a:buSzPts val="1400"/>
              <a:buChar char="•"/>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5" name="Google Shape;1105;p110"/>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106" name="Google Shape;1106;p110"/>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1107" name="Google Shape;1107;p110"/>
          <p:cNvSpPr txBox="1"/>
          <p:nvPr>
            <p:ph idx="3"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8" name="Google Shape;1108;p110"/>
          <p:cNvSpPr txBox="1"/>
          <p:nvPr>
            <p:ph idx="4"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109" name="Google Shape;1109;p11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110" name="Google Shape;1110;p11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11" name="Google Shape;1111;p11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112" name="Google Shape;1112;p11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6">
  <p:cSld name="Blank-Slide-5">
    <p:spTree>
      <p:nvGrpSpPr>
        <p:cNvPr id="1113" name="Shape 1113"/>
        <p:cNvGrpSpPr/>
        <p:nvPr/>
      </p:nvGrpSpPr>
      <p:grpSpPr>
        <a:xfrm>
          <a:off x="0" y="0"/>
          <a:ext cx="0" cy="0"/>
          <a:chOff x="0" y="0"/>
          <a:chExt cx="0" cy="0"/>
        </a:xfrm>
      </p:grpSpPr>
      <p:cxnSp>
        <p:nvCxnSpPr>
          <p:cNvPr id="1114" name="Google Shape;1114;p111"/>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115" name="Google Shape;1115;p111"/>
          <p:cNvSpPr txBox="1"/>
          <p:nvPr>
            <p:ph idx="1"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116" name="Google Shape;1116;p111"/>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1117" name="Google Shape;1117;p111"/>
          <p:cNvSpPr txBox="1"/>
          <p:nvPr>
            <p:ph idx="2"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18" name="Google Shape;1118;p111"/>
          <p:cNvSpPr/>
          <p:nvPr/>
        </p:nvSpPr>
        <p:spPr>
          <a:xfrm>
            <a:off x="4648200" y="0"/>
            <a:ext cx="4495800" cy="51435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7200">
                <a:solidFill>
                  <a:srgbClr val="666666"/>
                </a:solidFill>
                <a:latin typeface="Calibri"/>
                <a:ea typeface="Calibri"/>
                <a:cs typeface="Calibri"/>
                <a:sym typeface="Calibri"/>
              </a:rPr>
              <a:t>X</a:t>
            </a:r>
            <a:endParaRPr sz="1100">
              <a:solidFill>
                <a:srgbClr val="666666"/>
              </a:solidFill>
            </a:endParaRPr>
          </a:p>
          <a:p>
            <a:pPr indent="0" lvl="0" marL="0" marR="0" rtl="0" algn="ctr">
              <a:spcBef>
                <a:spcPts val="0"/>
              </a:spcBef>
              <a:spcAft>
                <a:spcPts val="0"/>
              </a:spcAft>
              <a:buNone/>
            </a:pPr>
            <a:r>
              <a:rPr lang="en" sz="1400">
                <a:solidFill>
                  <a:srgbClr val="666666"/>
                </a:solidFill>
                <a:latin typeface="Calibri"/>
                <a:ea typeface="Calibri"/>
                <a:cs typeface="Calibri"/>
                <a:sym typeface="Calibri"/>
              </a:rPr>
              <a:t>DELETE - INSERT IMAGE HERE</a:t>
            </a:r>
            <a:endParaRPr sz="1100">
              <a:solidFill>
                <a:srgbClr val="666666"/>
              </a:solidFill>
            </a:endParaRPr>
          </a:p>
        </p:txBody>
      </p:sp>
      <p:sp>
        <p:nvSpPr>
          <p:cNvPr id="1119" name="Google Shape;1119;p111"/>
          <p:cNvSpPr txBox="1"/>
          <p:nvPr>
            <p:ph idx="3"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120" name="Google Shape;1120;p111"/>
          <p:cNvSpPr txBox="1"/>
          <p:nvPr>
            <p:ph idx="12" type="sldNum"/>
          </p:nvPr>
        </p:nvSpPr>
        <p:spPr>
          <a:xfrm>
            <a:off x="4056446" y="4749757"/>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121" name="Google Shape;1121;p11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22" name="Google Shape;1122;p11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123" name="Google Shape;1123;p11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1">
  <p:cSld name="Blank-Slide-12_1_1">
    <p:spTree>
      <p:nvGrpSpPr>
        <p:cNvPr id="1124" name="Shape 1124"/>
        <p:cNvGrpSpPr/>
        <p:nvPr/>
      </p:nvGrpSpPr>
      <p:grpSpPr>
        <a:xfrm>
          <a:off x="0" y="0"/>
          <a:ext cx="0" cy="0"/>
          <a:chOff x="0" y="0"/>
          <a:chExt cx="0" cy="0"/>
        </a:xfrm>
      </p:grpSpPr>
      <p:pic>
        <p:nvPicPr>
          <p:cNvPr id="1125" name="Google Shape;1125;p112"/>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1126" name="Google Shape;1126;p112"/>
          <p:cNvSpPr/>
          <p:nvPr/>
        </p:nvSpPr>
        <p:spPr>
          <a:xfrm>
            <a:off x="1414463" y="300038"/>
            <a:ext cx="6315000" cy="4543500"/>
          </a:xfrm>
          <a:prstGeom prst="roundRect">
            <a:avLst>
              <a:gd fmla="val 0" name="adj"/>
            </a:avLst>
          </a:prstGeom>
          <a:solidFill>
            <a:srgbClr val="F8FA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12"/>
          <p:cNvSpPr txBox="1"/>
          <p:nvPr>
            <p:ph idx="1" type="body"/>
          </p:nvPr>
        </p:nvSpPr>
        <p:spPr>
          <a:xfrm>
            <a:off x="1996679" y="822960"/>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D73F3E"/>
              </a:buClr>
              <a:buSzPts val="3300"/>
              <a:buNone/>
              <a:defRPr b="0" sz="3300">
                <a:solidFill>
                  <a:srgbClr val="D73F3E"/>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D73F3E"/>
              </a:buClr>
              <a:buSzPts val="1400"/>
              <a:buChar char="•"/>
              <a:defRPr>
                <a:solidFill>
                  <a:srgbClr val="D73F3E"/>
                </a:solidFill>
              </a:defRPr>
            </a:lvl2pPr>
            <a:lvl3pPr indent="-317500" lvl="2" marL="1371600" rtl="0" algn="l">
              <a:lnSpc>
                <a:spcPct val="90000"/>
              </a:lnSpc>
              <a:spcBef>
                <a:spcPts val="400"/>
              </a:spcBef>
              <a:spcAft>
                <a:spcPts val="0"/>
              </a:spcAft>
              <a:buClr>
                <a:srgbClr val="D73F3E"/>
              </a:buClr>
              <a:buSzPts val="1400"/>
              <a:buChar char="•"/>
              <a:defRPr>
                <a:solidFill>
                  <a:srgbClr val="D73F3E"/>
                </a:solidFill>
              </a:defRPr>
            </a:lvl3pPr>
            <a:lvl4pPr indent="-317500" lvl="3" marL="1828800" rtl="0" algn="l">
              <a:lnSpc>
                <a:spcPct val="90000"/>
              </a:lnSpc>
              <a:spcBef>
                <a:spcPts val="400"/>
              </a:spcBef>
              <a:spcAft>
                <a:spcPts val="0"/>
              </a:spcAft>
              <a:buClr>
                <a:srgbClr val="D73F3E"/>
              </a:buClr>
              <a:buSzPts val="1400"/>
              <a:buChar char="•"/>
              <a:defRPr>
                <a:solidFill>
                  <a:srgbClr val="D73F3E"/>
                </a:solidFill>
              </a:defRPr>
            </a:lvl4pPr>
            <a:lvl5pPr indent="-317500" lvl="4" marL="2286000" rtl="0" algn="l">
              <a:lnSpc>
                <a:spcPct val="90000"/>
              </a:lnSpc>
              <a:spcBef>
                <a:spcPts val="400"/>
              </a:spcBef>
              <a:spcAft>
                <a:spcPts val="0"/>
              </a:spcAft>
              <a:buClr>
                <a:srgbClr val="D73F3E"/>
              </a:buClr>
              <a:buSzPts val="1400"/>
              <a:buChar char="•"/>
              <a:defRPr>
                <a:solidFill>
                  <a:srgbClr val="D73F3E"/>
                </a:solidFill>
              </a:defRPr>
            </a:lvl5pPr>
            <a:lvl6pPr indent="-317500" lvl="5" marL="2743200" rtl="0" algn="l">
              <a:lnSpc>
                <a:spcPct val="90000"/>
              </a:lnSpc>
              <a:spcBef>
                <a:spcPts val="400"/>
              </a:spcBef>
              <a:spcAft>
                <a:spcPts val="0"/>
              </a:spcAft>
              <a:buClr>
                <a:srgbClr val="D73F3E"/>
              </a:buClr>
              <a:buSzPts val="1400"/>
              <a:buChar char="•"/>
              <a:defRPr>
                <a:solidFill>
                  <a:srgbClr val="D73F3E"/>
                </a:solidFill>
              </a:defRPr>
            </a:lvl6pPr>
            <a:lvl7pPr indent="-317500" lvl="6" marL="3200400" rtl="0" algn="l">
              <a:lnSpc>
                <a:spcPct val="90000"/>
              </a:lnSpc>
              <a:spcBef>
                <a:spcPts val="400"/>
              </a:spcBef>
              <a:spcAft>
                <a:spcPts val="0"/>
              </a:spcAft>
              <a:buClr>
                <a:srgbClr val="D73F3E"/>
              </a:buClr>
              <a:buSzPts val="1400"/>
              <a:buChar char="•"/>
              <a:defRPr>
                <a:solidFill>
                  <a:srgbClr val="D73F3E"/>
                </a:solidFill>
              </a:defRPr>
            </a:lvl7pPr>
            <a:lvl8pPr indent="-317500" lvl="7" marL="3657600" rtl="0" algn="l">
              <a:lnSpc>
                <a:spcPct val="90000"/>
              </a:lnSpc>
              <a:spcBef>
                <a:spcPts val="400"/>
              </a:spcBef>
              <a:spcAft>
                <a:spcPts val="0"/>
              </a:spcAft>
              <a:buClr>
                <a:srgbClr val="D73F3E"/>
              </a:buClr>
              <a:buSzPts val="1400"/>
              <a:buChar char="•"/>
              <a:defRPr>
                <a:solidFill>
                  <a:srgbClr val="D73F3E"/>
                </a:solidFill>
              </a:defRPr>
            </a:lvl8pPr>
            <a:lvl9pPr indent="-317500" lvl="8" marL="4114800" rtl="0" algn="l">
              <a:lnSpc>
                <a:spcPct val="90000"/>
              </a:lnSpc>
              <a:spcBef>
                <a:spcPts val="400"/>
              </a:spcBef>
              <a:spcAft>
                <a:spcPts val="0"/>
              </a:spcAft>
              <a:buClr>
                <a:srgbClr val="D73F3E"/>
              </a:buClr>
              <a:buSzPts val="1400"/>
              <a:buChar char="•"/>
              <a:defRPr>
                <a:solidFill>
                  <a:srgbClr val="D73F3E"/>
                </a:solidFill>
              </a:defRPr>
            </a:lvl9pPr>
          </a:lstStyle>
          <a:p/>
        </p:txBody>
      </p:sp>
      <p:sp>
        <p:nvSpPr>
          <p:cNvPr id="1128" name="Google Shape;1128;p112"/>
          <p:cNvSpPr txBox="1"/>
          <p:nvPr>
            <p:ph idx="2" type="body"/>
          </p:nvPr>
        </p:nvSpPr>
        <p:spPr>
          <a:xfrm>
            <a:off x="1996678" y="1625346"/>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34343"/>
              </a:buClr>
              <a:buSzPts val="1400"/>
              <a:buFont typeface="Arial"/>
              <a:buNone/>
              <a:defRPr sz="1400">
                <a:solidFill>
                  <a:srgbClr val="434343"/>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434343"/>
              </a:buClr>
              <a:buSzPts val="1400"/>
              <a:buChar char="•"/>
              <a:defRPr>
                <a:solidFill>
                  <a:srgbClr val="434343"/>
                </a:solidFill>
              </a:defRPr>
            </a:lvl2pPr>
            <a:lvl3pPr indent="-317500" lvl="2" marL="1371600" rtl="0" algn="l">
              <a:lnSpc>
                <a:spcPct val="90000"/>
              </a:lnSpc>
              <a:spcBef>
                <a:spcPts val="400"/>
              </a:spcBef>
              <a:spcAft>
                <a:spcPts val="0"/>
              </a:spcAft>
              <a:buClr>
                <a:srgbClr val="434343"/>
              </a:buClr>
              <a:buSzPts val="1400"/>
              <a:buChar char="•"/>
              <a:defRPr>
                <a:solidFill>
                  <a:srgbClr val="434343"/>
                </a:solidFill>
              </a:defRPr>
            </a:lvl3pPr>
            <a:lvl4pPr indent="-317500" lvl="3" marL="1828800" rtl="0" algn="l">
              <a:lnSpc>
                <a:spcPct val="90000"/>
              </a:lnSpc>
              <a:spcBef>
                <a:spcPts val="400"/>
              </a:spcBef>
              <a:spcAft>
                <a:spcPts val="0"/>
              </a:spcAft>
              <a:buClr>
                <a:srgbClr val="434343"/>
              </a:buClr>
              <a:buSzPts val="1400"/>
              <a:buChar char="•"/>
              <a:defRPr>
                <a:solidFill>
                  <a:srgbClr val="434343"/>
                </a:solidFill>
              </a:defRPr>
            </a:lvl4pPr>
            <a:lvl5pPr indent="-317500" lvl="4" marL="2286000" rtl="0" algn="l">
              <a:lnSpc>
                <a:spcPct val="90000"/>
              </a:lnSpc>
              <a:spcBef>
                <a:spcPts val="400"/>
              </a:spcBef>
              <a:spcAft>
                <a:spcPts val="0"/>
              </a:spcAft>
              <a:buClr>
                <a:srgbClr val="434343"/>
              </a:buClr>
              <a:buSzPts val="1400"/>
              <a:buChar char="•"/>
              <a:defRPr>
                <a:solidFill>
                  <a:srgbClr val="434343"/>
                </a:solidFill>
              </a:defRPr>
            </a:lvl5pPr>
            <a:lvl6pPr indent="-317500" lvl="5" marL="2743200" rtl="0" algn="l">
              <a:lnSpc>
                <a:spcPct val="90000"/>
              </a:lnSpc>
              <a:spcBef>
                <a:spcPts val="400"/>
              </a:spcBef>
              <a:spcAft>
                <a:spcPts val="0"/>
              </a:spcAft>
              <a:buClr>
                <a:srgbClr val="434343"/>
              </a:buClr>
              <a:buSzPts val="1400"/>
              <a:buChar char="•"/>
              <a:defRPr>
                <a:solidFill>
                  <a:srgbClr val="434343"/>
                </a:solidFill>
              </a:defRPr>
            </a:lvl6pPr>
            <a:lvl7pPr indent="-317500" lvl="6" marL="3200400" rtl="0" algn="l">
              <a:lnSpc>
                <a:spcPct val="90000"/>
              </a:lnSpc>
              <a:spcBef>
                <a:spcPts val="400"/>
              </a:spcBef>
              <a:spcAft>
                <a:spcPts val="0"/>
              </a:spcAft>
              <a:buClr>
                <a:srgbClr val="434343"/>
              </a:buClr>
              <a:buSzPts val="1400"/>
              <a:buChar char="•"/>
              <a:defRPr>
                <a:solidFill>
                  <a:srgbClr val="434343"/>
                </a:solidFill>
              </a:defRPr>
            </a:lvl7pPr>
            <a:lvl8pPr indent="-317500" lvl="7" marL="3657600" rtl="0" algn="l">
              <a:lnSpc>
                <a:spcPct val="90000"/>
              </a:lnSpc>
              <a:spcBef>
                <a:spcPts val="400"/>
              </a:spcBef>
              <a:spcAft>
                <a:spcPts val="0"/>
              </a:spcAft>
              <a:buClr>
                <a:srgbClr val="434343"/>
              </a:buClr>
              <a:buSzPts val="1400"/>
              <a:buChar char="•"/>
              <a:defRPr>
                <a:solidFill>
                  <a:srgbClr val="434343"/>
                </a:solidFill>
              </a:defRPr>
            </a:lvl8pPr>
            <a:lvl9pPr indent="-317500" lvl="8" marL="4114800" rtl="0" algn="l">
              <a:lnSpc>
                <a:spcPct val="90000"/>
              </a:lnSpc>
              <a:spcBef>
                <a:spcPts val="400"/>
              </a:spcBef>
              <a:spcAft>
                <a:spcPts val="0"/>
              </a:spcAft>
              <a:buClr>
                <a:srgbClr val="434343"/>
              </a:buClr>
              <a:buSzPts val="1400"/>
              <a:buChar char="•"/>
              <a:defRPr>
                <a:solidFill>
                  <a:srgbClr val="434343"/>
                </a:solidFill>
              </a:defRPr>
            </a:lvl9pPr>
          </a:lstStyle>
          <a:p/>
        </p:txBody>
      </p:sp>
      <p:pic>
        <p:nvPicPr>
          <p:cNvPr id="1129" name="Google Shape;1129;p112"/>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130" name="Google Shape;1130;p11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11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32" name="Google Shape;1132;p11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133" name="Google Shape;1133;p11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3">
  <p:cSld name="21 | Blank-Slide v.3_1_1">
    <p:spTree>
      <p:nvGrpSpPr>
        <p:cNvPr id="1134" name="Shape 1134"/>
        <p:cNvGrpSpPr/>
        <p:nvPr/>
      </p:nvGrpSpPr>
      <p:grpSpPr>
        <a:xfrm>
          <a:off x="0" y="0"/>
          <a:ext cx="0" cy="0"/>
          <a:chOff x="0" y="0"/>
          <a:chExt cx="0" cy="0"/>
        </a:xfrm>
      </p:grpSpPr>
      <p:pic>
        <p:nvPicPr>
          <p:cNvPr id="1135" name="Google Shape;1135;p113"/>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1136" name="Google Shape;1136;p113"/>
          <p:cNvSpPr/>
          <p:nvPr/>
        </p:nvSpPr>
        <p:spPr>
          <a:xfrm>
            <a:off x="3810506" y="342900"/>
            <a:ext cx="4988700" cy="45054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1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38" name="Google Shape;1138;p11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139" name="Google Shape;1139;p11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1140" name="Google Shape;1140;p113"/>
          <p:cNvSpPr/>
          <p:nvPr/>
        </p:nvSpPr>
        <p:spPr>
          <a:xfrm flipH="1" rot="-5400000">
            <a:off x="3409589" y="2223239"/>
            <a:ext cx="561600" cy="150900"/>
          </a:xfrm>
          <a:prstGeom prst="triangle">
            <a:avLst>
              <a:gd fmla="val 49246"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Barlow Condensed"/>
              <a:ea typeface="Barlow Condensed"/>
              <a:cs typeface="Barlow Condensed"/>
              <a:sym typeface="Barlow Condensed"/>
            </a:endParaRPr>
          </a:p>
        </p:txBody>
      </p:sp>
      <p:pic>
        <p:nvPicPr>
          <p:cNvPr id="1141" name="Google Shape;1141;p113"/>
          <p:cNvPicPr preferRelativeResize="0"/>
          <p:nvPr/>
        </p:nvPicPr>
        <p:blipFill rotWithShape="1">
          <a:blip r:embed="rId4">
            <a:alphaModFix/>
          </a:blip>
          <a:srcRect b="0" l="0" r="0" t="0"/>
          <a:stretch/>
        </p:blipFill>
        <p:spPr>
          <a:xfrm>
            <a:off x="1431113" y="4537984"/>
            <a:ext cx="548774" cy="310320"/>
          </a:xfrm>
          <a:prstGeom prst="rect">
            <a:avLst/>
          </a:prstGeom>
          <a:noFill/>
          <a:ln>
            <a:noFill/>
          </a:ln>
        </p:spPr>
      </p:pic>
      <p:cxnSp>
        <p:nvCxnSpPr>
          <p:cNvPr id="1142" name="Google Shape;1142;p113"/>
          <p:cNvCxnSpPr/>
          <p:nvPr/>
        </p:nvCxnSpPr>
        <p:spPr>
          <a:xfrm>
            <a:off x="314325" y="3429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1143" name="Google Shape;1143;p113"/>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144" name="Google Shape;1144;p113"/>
          <p:cNvSpPr txBox="1"/>
          <p:nvPr>
            <p:ph idx="1" type="body"/>
          </p:nvPr>
        </p:nvSpPr>
        <p:spPr>
          <a:xfrm>
            <a:off x="200025" y="1558967"/>
            <a:ext cx="3011100" cy="2663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aphicFrame>
        <p:nvGraphicFramePr>
          <p:cNvPr id="1145" name="Google Shape;1145;p113"/>
          <p:cNvGraphicFramePr/>
          <p:nvPr/>
        </p:nvGraphicFramePr>
        <p:xfrm>
          <a:off x="3943775" y="1543930"/>
          <a:ext cx="3000000" cy="3000000"/>
        </p:xfrm>
        <a:graphic>
          <a:graphicData uri="http://schemas.openxmlformats.org/drawingml/2006/table">
            <a:tbl>
              <a:tblPr bandRow="1" firstRow="1">
                <a:noFill/>
                <a:tableStyleId>{4D14E04D-7AB8-43A4-B6D5-1C03BA5524A1}</a:tableStyleId>
              </a:tblPr>
              <a:tblGrid>
                <a:gridCol w="1504800"/>
                <a:gridCol w="3143800"/>
              </a:tblGrid>
              <a:tr h="440000">
                <a:tc>
                  <a:txBody>
                    <a:bodyPr/>
                    <a:lstStyle/>
                    <a:p>
                      <a:pPr indent="0" lvl="0" marL="0" marR="0" rtl="0" algn="l">
                        <a:spcBef>
                          <a:spcPts val="0"/>
                        </a:spcBef>
                        <a:spcAft>
                          <a:spcPts val="0"/>
                        </a:spcAft>
                        <a:buNone/>
                      </a:pPr>
                      <a:r>
                        <a:rPr b="0" i="0" lang="en" sz="1400" u="none" cap="none" strike="noStrike">
                          <a:solidFill>
                            <a:srgbClr val="757070"/>
                          </a:solidFill>
                          <a:latin typeface="Barlow Condensed"/>
                          <a:ea typeface="Barlow Condensed"/>
                          <a:cs typeface="Barlow Condensed"/>
                          <a:sym typeface="Barlow Condensed"/>
                        </a:rPr>
                        <a:t>Duration</a:t>
                      </a:r>
                      <a:endParaRPr sz="1100"/>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r>
              <a:tr h="455575">
                <a:tc>
                  <a:txBody>
                    <a:bodyPr/>
                    <a:lstStyle/>
                    <a:p>
                      <a:pPr indent="0" lvl="0" marL="0" marR="0" rtl="0" algn="l">
                        <a:spcBef>
                          <a:spcPts val="0"/>
                        </a:spcBef>
                        <a:spcAft>
                          <a:spcPts val="0"/>
                        </a:spcAft>
                        <a:buNone/>
                      </a:pPr>
                      <a:r>
                        <a:rPr b="0" i="0" lang="en" sz="1400" u="none" cap="none" strike="noStrike">
                          <a:solidFill>
                            <a:srgbClr val="757070"/>
                          </a:solidFill>
                          <a:latin typeface="Barlow Condensed"/>
                          <a:ea typeface="Barlow Condensed"/>
                          <a:cs typeface="Barlow Condensed"/>
                          <a:sym typeface="Barlow Condensed"/>
                        </a:rPr>
                        <a:t>Goals</a:t>
                      </a:r>
                      <a:endParaRPr sz="1400" u="none" cap="none" strike="noStrike">
                        <a:solidFill>
                          <a:srgbClr val="757070"/>
                        </a:solidFill>
                        <a:latin typeface="Barlow Condensed"/>
                        <a:ea typeface="Barlow Condensed"/>
                        <a:cs typeface="Barlow Condensed"/>
                        <a:sym typeface="Barlow Condensed"/>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r>
              <a:tr h="845575">
                <a:tc>
                  <a:txBody>
                    <a:bodyPr/>
                    <a:lstStyle/>
                    <a:p>
                      <a:pPr indent="0" lvl="0" marL="0" marR="0" rtl="0" algn="l">
                        <a:spcBef>
                          <a:spcPts val="0"/>
                        </a:spcBef>
                        <a:spcAft>
                          <a:spcPts val="0"/>
                        </a:spcAft>
                        <a:buNone/>
                      </a:pPr>
                      <a:r>
                        <a:t/>
                      </a:r>
                      <a:endParaRPr b="0" i="0" sz="600" u="none" cap="none" strike="noStrike">
                        <a:solidFill>
                          <a:srgbClr val="757070"/>
                        </a:solidFill>
                        <a:latin typeface="Barlow Condensed"/>
                        <a:ea typeface="Barlow Condensed"/>
                        <a:cs typeface="Barlow Condensed"/>
                        <a:sym typeface="Barlow Condensed"/>
                      </a:endParaRPr>
                    </a:p>
                    <a:p>
                      <a:pPr indent="0" lvl="0" marL="0" marR="0" rtl="0" algn="l">
                        <a:spcBef>
                          <a:spcPts val="0"/>
                        </a:spcBef>
                        <a:spcAft>
                          <a:spcPts val="0"/>
                        </a:spcAft>
                        <a:buNone/>
                      </a:pPr>
                      <a:r>
                        <a:rPr b="0" i="0" lang="en" sz="1400" u="none" cap="none" strike="noStrike">
                          <a:solidFill>
                            <a:srgbClr val="757070"/>
                          </a:solidFill>
                          <a:latin typeface="Barlow Condensed"/>
                          <a:ea typeface="Barlow Condensed"/>
                          <a:cs typeface="Barlow Condensed"/>
                          <a:sym typeface="Barlow Condensed"/>
                        </a:rPr>
                        <a:t>Achievements</a:t>
                      </a:r>
                      <a:endParaRPr sz="1400" u="none" cap="none" strike="noStrike">
                        <a:solidFill>
                          <a:srgbClr val="757070"/>
                        </a:solidFill>
                        <a:latin typeface="Barlow Condensed"/>
                        <a:ea typeface="Barlow Condensed"/>
                        <a:cs typeface="Barlow Condensed"/>
                        <a:sym typeface="Barlow Condensed"/>
                      </a:endParaRPr>
                    </a:p>
                  </a:txBody>
                  <a:tcPr marT="34275" marB="34300" marR="68600" marL="68600">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AFF"/>
                    </a:solidFill>
                  </a:tcPr>
                </a:tc>
              </a:tr>
            </a:tbl>
          </a:graphicData>
        </a:graphic>
      </p:graphicFrame>
      <p:sp>
        <p:nvSpPr>
          <p:cNvPr id="1146" name="Google Shape;1146;p113"/>
          <p:cNvSpPr/>
          <p:nvPr/>
        </p:nvSpPr>
        <p:spPr>
          <a:xfrm>
            <a:off x="4006025" y="1088169"/>
            <a:ext cx="171000" cy="157200"/>
          </a:xfrm>
          <a:prstGeom prst="chevron">
            <a:avLst>
              <a:gd fmla="val 67312" name="adj"/>
            </a:avLst>
          </a:prstGeom>
          <a:solidFill>
            <a:schemeClr val="lt1"/>
          </a:solidFill>
          <a:ln cap="flat" cmpd="sng" w="952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Barlow Condensed"/>
              <a:ea typeface="Barlow Condensed"/>
              <a:cs typeface="Barlow Condensed"/>
              <a:sym typeface="Barlow Condensed"/>
            </a:endParaRPr>
          </a:p>
        </p:txBody>
      </p:sp>
      <p:sp>
        <p:nvSpPr>
          <p:cNvPr id="1147" name="Google Shape;1147;p113"/>
          <p:cNvSpPr txBox="1"/>
          <p:nvPr>
            <p:ph idx="2" type="body"/>
          </p:nvPr>
        </p:nvSpPr>
        <p:spPr>
          <a:xfrm>
            <a:off x="4161723" y="987552"/>
            <a:ext cx="2575500" cy="2598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000000"/>
              </a:buClr>
              <a:buSzPts val="1400"/>
              <a:buNone/>
              <a:defRPr sz="1400">
                <a:solidFill>
                  <a:srgbClr val="00000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1148" name="Google Shape;1148;p113"/>
          <p:cNvSpPr txBox="1"/>
          <p:nvPr>
            <p:ph idx="3" type="body"/>
          </p:nvPr>
        </p:nvSpPr>
        <p:spPr>
          <a:xfrm>
            <a:off x="5990522" y="1647526"/>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000000"/>
              </a:buClr>
              <a:buSzPts val="1400"/>
              <a:buNone/>
              <a:defRPr sz="1400">
                <a:solidFill>
                  <a:srgbClr val="00000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1149" name="Google Shape;1149;p113"/>
          <p:cNvSpPr txBox="1"/>
          <p:nvPr>
            <p:ph idx="4" type="body"/>
          </p:nvPr>
        </p:nvSpPr>
        <p:spPr>
          <a:xfrm>
            <a:off x="5990522" y="2076715"/>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000000"/>
              </a:buClr>
              <a:buSzPts val="1400"/>
              <a:buNone/>
              <a:defRPr sz="1400">
                <a:solidFill>
                  <a:srgbClr val="00000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1150" name="Google Shape;1150;p113"/>
          <p:cNvSpPr txBox="1"/>
          <p:nvPr>
            <p:ph idx="5" type="body"/>
          </p:nvPr>
        </p:nvSpPr>
        <p:spPr>
          <a:xfrm>
            <a:off x="5990522" y="2555542"/>
            <a:ext cx="2575500" cy="6837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Font typeface="Arial"/>
              <a:buChar char="•"/>
              <a:defRPr sz="1400">
                <a:solidFill>
                  <a:schemeClr val="dk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chemeClr val="dk1"/>
              </a:buClr>
              <a:buSzPts val="1400"/>
              <a:buChar char="•"/>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1151" name="Google Shape;1151;p113"/>
          <p:cNvSpPr txBox="1"/>
          <p:nvPr>
            <p:ph idx="6" type="body"/>
          </p:nvPr>
        </p:nvSpPr>
        <p:spPr>
          <a:xfrm>
            <a:off x="4006031" y="488515"/>
            <a:ext cx="2575500" cy="474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chemeClr val="lt1"/>
              </a:buClr>
              <a:buSzPts val="2100"/>
              <a:buNone/>
              <a:defRPr b="1">
                <a:solidFill>
                  <a:schemeClr val="lt1"/>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000000"/>
              </a:buClr>
              <a:buSzPts val="1400"/>
              <a:buChar char="•"/>
              <a:defRPr>
                <a:solidFill>
                  <a:srgbClr val="000000"/>
                </a:solidFill>
              </a:defRPr>
            </a:lvl2pPr>
            <a:lvl3pPr indent="-317500" lvl="2" marL="1371600" rtl="0">
              <a:lnSpc>
                <a:spcPct val="90000"/>
              </a:lnSpc>
              <a:spcBef>
                <a:spcPts val="400"/>
              </a:spcBef>
              <a:spcAft>
                <a:spcPts val="0"/>
              </a:spcAft>
              <a:buClr>
                <a:srgbClr val="FFFFFF"/>
              </a:buClr>
              <a:buSzPts val="1400"/>
              <a:buChar char="•"/>
              <a:defRPr>
                <a:solidFill>
                  <a:srgbClr val="FFFFFF"/>
                </a:solidFill>
              </a:defRPr>
            </a:lvl3pPr>
            <a:lvl4pPr indent="-317500" lvl="3" marL="1828800" rtl="0">
              <a:lnSpc>
                <a:spcPct val="90000"/>
              </a:lnSpc>
              <a:spcBef>
                <a:spcPts val="400"/>
              </a:spcBef>
              <a:spcAft>
                <a:spcPts val="0"/>
              </a:spcAft>
              <a:buClr>
                <a:srgbClr val="FFFFFF"/>
              </a:buClr>
              <a:buSzPts val="1400"/>
              <a:buChar char="•"/>
              <a:defRPr>
                <a:solidFill>
                  <a:srgbClr val="FFFFFF"/>
                </a:solidFill>
              </a:defRPr>
            </a:lvl4pPr>
            <a:lvl5pPr indent="-317500" lvl="4" marL="2286000" rtl="0">
              <a:lnSpc>
                <a:spcPct val="90000"/>
              </a:lnSpc>
              <a:spcBef>
                <a:spcPts val="400"/>
              </a:spcBef>
              <a:spcAft>
                <a:spcPts val="0"/>
              </a:spcAft>
              <a:buClr>
                <a:srgbClr val="FFFFFF"/>
              </a:buClr>
              <a:buSzPts val="1400"/>
              <a:buChar char="•"/>
              <a:defRPr>
                <a:solidFill>
                  <a:srgbClr val="FFFFFF"/>
                </a:solidFill>
              </a:defRPr>
            </a:lvl5pPr>
            <a:lvl6pPr indent="-317500" lvl="5" marL="2743200" rtl="0">
              <a:lnSpc>
                <a:spcPct val="90000"/>
              </a:lnSpc>
              <a:spcBef>
                <a:spcPts val="400"/>
              </a:spcBef>
              <a:spcAft>
                <a:spcPts val="0"/>
              </a:spcAft>
              <a:buClr>
                <a:srgbClr val="FFFFFF"/>
              </a:buClr>
              <a:buSzPts val="1400"/>
              <a:buChar char="•"/>
              <a:defRPr>
                <a:solidFill>
                  <a:srgbClr val="FFFFFF"/>
                </a:solidFill>
              </a:defRPr>
            </a:lvl6pPr>
            <a:lvl7pPr indent="-317500" lvl="6" marL="3200400" rtl="0">
              <a:lnSpc>
                <a:spcPct val="90000"/>
              </a:lnSpc>
              <a:spcBef>
                <a:spcPts val="400"/>
              </a:spcBef>
              <a:spcAft>
                <a:spcPts val="0"/>
              </a:spcAft>
              <a:buClr>
                <a:srgbClr val="FFFFFF"/>
              </a:buClr>
              <a:buSzPts val="1400"/>
              <a:buChar char="•"/>
              <a:defRPr>
                <a:solidFill>
                  <a:srgbClr val="FFFFFF"/>
                </a:solidFill>
              </a:defRPr>
            </a:lvl7pPr>
            <a:lvl8pPr indent="-317500" lvl="7" marL="3657600" rtl="0">
              <a:lnSpc>
                <a:spcPct val="90000"/>
              </a:lnSpc>
              <a:spcBef>
                <a:spcPts val="400"/>
              </a:spcBef>
              <a:spcAft>
                <a:spcPts val="0"/>
              </a:spcAft>
              <a:buClr>
                <a:srgbClr val="FFFFFF"/>
              </a:buClr>
              <a:buSzPts val="1400"/>
              <a:buChar char="•"/>
              <a:defRPr>
                <a:solidFill>
                  <a:srgbClr val="FFFFFF"/>
                </a:solidFill>
              </a:defRPr>
            </a:lvl8pPr>
            <a:lvl9pPr indent="-317500" lvl="8" marL="4114800" rtl="0">
              <a:lnSpc>
                <a:spcPct val="90000"/>
              </a:lnSpc>
              <a:spcBef>
                <a:spcPts val="40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4">
  <p:cSld name="21 | Blank-Slide v.3_2_1">
    <p:spTree>
      <p:nvGrpSpPr>
        <p:cNvPr id="1152" name="Shape 1152"/>
        <p:cNvGrpSpPr/>
        <p:nvPr/>
      </p:nvGrpSpPr>
      <p:grpSpPr>
        <a:xfrm>
          <a:off x="0" y="0"/>
          <a:ext cx="0" cy="0"/>
          <a:chOff x="0" y="0"/>
          <a:chExt cx="0" cy="0"/>
        </a:xfrm>
      </p:grpSpPr>
      <p:pic>
        <p:nvPicPr>
          <p:cNvPr id="1153" name="Google Shape;1153;p114"/>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1154" name="Google Shape;1154;p114"/>
          <p:cNvSpPr txBox="1"/>
          <p:nvPr>
            <p:ph idx="12" type="sldNum"/>
          </p:nvPr>
        </p:nvSpPr>
        <p:spPr>
          <a:xfrm>
            <a:off x="8556784" y="4749851"/>
            <a:ext cx="548700" cy="393600"/>
          </a:xfrm>
          <a:prstGeom prst="rect">
            <a:avLst/>
          </a:prstGeom>
          <a:noFill/>
          <a:ln>
            <a:noFill/>
          </a:ln>
        </p:spPr>
        <p:txBody>
          <a:bodyPr anchorCtr="0" anchor="t" bIns="25700" lIns="51425" spcFirstLastPara="1" rIns="51425" wrap="square" tIns="25700">
            <a:noAutofit/>
          </a:bodyPr>
          <a:lstStyle>
            <a:lvl1pPr indent="0" lvl="0"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1pPr>
            <a:lvl2pPr indent="0" lvl="1"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2pPr>
            <a:lvl3pPr indent="0" lvl="2"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3pPr>
            <a:lvl4pPr indent="0" lvl="3"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4pPr>
            <a:lvl5pPr indent="0" lvl="4"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5pPr>
            <a:lvl6pPr indent="0" lvl="5"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6pPr>
            <a:lvl7pPr indent="0" lvl="6"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7pPr>
            <a:lvl8pPr indent="0" lvl="7"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8pPr>
            <a:lvl9pPr indent="0" lvl="8"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
              <a:t>‹#›</a:t>
            </a:fld>
            <a:endParaRPr/>
          </a:p>
        </p:txBody>
      </p:sp>
      <p:sp>
        <p:nvSpPr>
          <p:cNvPr id="1155" name="Google Shape;1155;p114"/>
          <p:cNvSpPr/>
          <p:nvPr/>
        </p:nvSpPr>
        <p:spPr>
          <a:xfrm>
            <a:off x="634256" y="1111256"/>
            <a:ext cx="7777500" cy="438600"/>
          </a:xfrm>
          <a:prstGeom prst="rect">
            <a:avLst/>
          </a:prstGeom>
          <a:noFill/>
          <a:ln>
            <a:noFill/>
          </a:ln>
        </p:spPr>
        <p:txBody>
          <a:bodyPr anchorCtr="0" anchor="t" bIns="34275" lIns="68575" spcFirstLastPara="1" rIns="68575" wrap="square" tIns="34275">
            <a:noAutofit/>
          </a:bodyPr>
          <a:lstStyle/>
          <a:p>
            <a:pPr indent="0" lvl="0" marL="127000" rtl="0" algn="l">
              <a:lnSpc>
                <a:spcPct val="90000"/>
              </a:lnSpc>
              <a:spcBef>
                <a:spcPts val="0"/>
              </a:spcBef>
              <a:spcAft>
                <a:spcPts val="0"/>
              </a:spcAft>
              <a:buClr>
                <a:srgbClr val="000000"/>
              </a:buClr>
              <a:buSzPts val="1200"/>
              <a:buFont typeface="Archivo"/>
              <a:buNone/>
            </a:pPr>
            <a:r>
              <a:rPr lang="en" sz="1100">
                <a:solidFill>
                  <a:schemeClr val="lt1"/>
                </a:solidFill>
                <a:latin typeface="Archivo"/>
                <a:ea typeface="Archivo"/>
                <a:cs typeface="Archivo"/>
                <a:sym typeface="Archivo"/>
              </a:rPr>
              <a:t>Behind the couch burrow under covers cat snacks chase imaginary bugs claw drapes climb leg flop over give attitude hate dog hide when guests come over hopped up on goofballs hunt. </a:t>
            </a:r>
            <a:endParaRPr sz="1100">
              <a:solidFill>
                <a:schemeClr val="lt1"/>
              </a:solidFill>
              <a:latin typeface="Archivo"/>
              <a:ea typeface="Archivo"/>
              <a:cs typeface="Archivo"/>
              <a:sym typeface="Archivo"/>
            </a:endParaRPr>
          </a:p>
          <a:p>
            <a:pPr indent="0" lvl="0" marL="0" marR="0" rtl="0" algn="l">
              <a:lnSpc>
                <a:spcPct val="100000"/>
              </a:lnSpc>
              <a:spcBef>
                <a:spcPts val="0"/>
              </a:spcBef>
              <a:spcAft>
                <a:spcPts val="0"/>
              </a:spcAft>
              <a:buClr>
                <a:srgbClr val="000000"/>
              </a:buClr>
              <a:buSzPts val="1200"/>
              <a:buFont typeface="Archivo"/>
              <a:buNone/>
            </a:pPr>
            <a:r>
              <a:t/>
            </a:r>
            <a:endParaRPr sz="1100">
              <a:solidFill>
                <a:schemeClr val="lt1"/>
              </a:solidFill>
              <a:latin typeface="Archivo"/>
              <a:ea typeface="Archivo"/>
              <a:cs typeface="Archivo"/>
              <a:sym typeface="Archivo"/>
            </a:endParaRPr>
          </a:p>
        </p:txBody>
      </p:sp>
      <p:grpSp>
        <p:nvGrpSpPr>
          <p:cNvPr id="1156" name="Google Shape;1156;p114"/>
          <p:cNvGrpSpPr/>
          <p:nvPr/>
        </p:nvGrpSpPr>
        <p:grpSpPr>
          <a:xfrm>
            <a:off x="634277" y="1751660"/>
            <a:ext cx="3702032" cy="2611227"/>
            <a:chOff x="634473" y="1754671"/>
            <a:chExt cx="3702032" cy="3002100"/>
          </a:xfrm>
        </p:grpSpPr>
        <p:sp>
          <p:nvSpPr>
            <p:cNvPr id="1157" name="Google Shape;1157;p114"/>
            <p:cNvSpPr/>
            <p:nvPr/>
          </p:nvSpPr>
          <p:spPr>
            <a:xfrm>
              <a:off x="697205" y="1754671"/>
              <a:ext cx="3639300" cy="30021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14"/>
            <p:cNvSpPr/>
            <p:nvPr/>
          </p:nvSpPr>
          <p:spPr>
            <a:xfrm flipH="1">
              <a:off x="634473" y="1957188"/>
              <a:ext cx="2145300" cy="365400"/>
            </a:xfrm>
            <a:prstGeom prst="chevron">
              <a:avLst>
                <a:gd fmla="val 7547" name="adj"/>
              </a:avLst>
            </a:prstGeom>
            <a:solidFill>
              <a:schemeClr val="lt1"/>
            </a:solidFill>
            <a:ln>
              <a:noFill/>
            </a:ln>
          </p:spPr>
          <p:txBody>
            <a:bodyPr anchorCtr="0" anchor="ctr" bIns="45725" lIns="91425" spcFirstLastPara="1" rIns="91425" wrap="square" tIns="45725">
              <a:noAutofit/>
            </a:bodyPr>
            <a:lstStyle/>
            <a:p>
              <a:pPr indent="0" lvl="0" marL="0" marR="0" rtl="0" algn="l">
                <a:lnSpc>
                  <a:spcPct val="100000"/>
                </a:lnSpc>
                <a:spcBef>
                  <a:spcPts val="0"/>
                </a:spcBef>
                <a:spcAft>
                  <a:spcPts val="0"/>
                </a:spcAft>
                <a:buClr>
                  <a:srgbClr val="000000"/>
                </a:buClr>
                <a:buSzPts val="1400"/>
                <a:buFont typeface="Archivo"/>
                <a:buNone/>
              </a:pPr>
              <a:r>
                <a:rPr b="1" lang="en" sz="1400">
                  <a:solidFill>
                    <a:srgbClr val="FFFFFF"/>
                  </a:solidFill>
                  <a:latin typeface="Archivo"/>
                  <a:ea typeface="Archivo"/>
                  <a:cs typeface="Archivo"/>
                  <a:sym typeface="Archivo"/>
                </a:rPr>
                <a:t>TITLE</a:t>
              </a:r>
              <a:endParaRPr sz="1100"/>
            </a:p>
          </p:txBody>
        </p:sp>
        <p:sp>
          <p:nvSpPr>
            <p:cNvPr id="1159" name="Google Shape;1159;p114"/>
            <p:cNvSpPr/>
            <p:nvPr/>
          </p:nvSpPr>
          <p:spPr>
            <a:xfrm>
              <a:off x="697205" y="2733485"/>
              <a:ext cx="3156000" cy="971700"/>
            </a:xfrm>
            <a:prstGeom prst="rect">
              <a:avLst/>
            </a:prstGeom>
            <a:noFill/>
            <a:ln>
              <a:noFill/>
            </a:ln>
          </p:spPr>
          <p:txBody>
            <a:bodyPr anchorCtr="0" anchor="t" bIns="34275" lIns="68575" spcFirstLastPara="1" rIns="68575" wrap="square" tIns="34275">
              <a:noAutofit/>
            </a:bodyPr>
            <a:lstStyle/>
            <a:p>
              <a:pPr indent="0" lvl="0" marL="127000" marR="0" rtl="0" algn="l">
                <a:lnSpc>
                  <a:spcPct val="90000"/>
                </a:lnSpc>
                <a:spcBef>
                  <a:spcPts val="0"/>
                </a:spcBef>
                <a:spcAft>
                  <a:spcPts val="0"/>
                </a:spcAft>
                <a:buClr>
                  <a:srgbClr val="000000"/>
                </a:buClr>
                <a:buSzPts val="1200"/>
                <a:buFont typeface="Archivo"/>
                <a:buNone/>
              </a:pPr>
              <a:r>
                <a:rPr lang="en" sz="1400">
                  <a:solidFill>
                    <a:srgbClr val="222222"/>
                  </a:solidFill>
                  <a:latin typeface="Archivo"/>
                  <a:ea typeface="Archivo"/>
                  <a:cs typeface="Archivo"/>
                  <a:sym typeface="Archivo"/>
                </a:rPr>
                <a:t>Behind the couch burrow under covers cat snacks chase imaginary bugs claw drapes climb leg flop over give attitude hate dog hide when guests come over hopped up on goofballs hunt anything that moves intrigued by the shower </a:t>
              </a:r>
              <a:endParaRPr sz="1400">
                <a:latin typeface="Archivo"/>
                <a:ea typeface="Archivo"/>
                <a:cs typeface="Archivo"/>
                <a:sym typeface="Archivo"/>
              </a:endParaRPr>
            </a:p>
          </p:txBody>
        </p:sp>
      </p:grpSp>
      <p:grpSp>
        <p:nvGrpSpPr>
          <p:cNvPr id="1160" name="Google Shape;1160;p114"/>
          <p:cNvGrpSpPr/>
          <p:nvPr/>
        </p:nvGrpSpPr>
        <p:grpSpPr>
          <a:xfrm>
            <a:off x="4719886" y="1751662"/>
            <a:ext cx="3692108" cy="2611227"/>
            <a:chOff x="4719885" y="1932367"/>
            <a:chExt cx="3692108" cy="2611227"/>
          </a:xfrm>
        </p:grpSpPr>
        <p:grpSp>
          <p:nvGrpSpPr>
            <p:cNvPr id="1161" name="Google Shape;1161;p114"/>
            <p:cNvGrpSpPr/>
            <p:nvPr/>
          </p:nvGrpSpPr>
          <p:grpSpPr>
            <a:xfrm>
              <a:off x="4719885" y="1932367"/>
              <a:ext cx="3692108" cy="2611227"/>
              <a:chOff x="292933" y="1754671"/>
              <a:chExt cx="3692108" cy="3002100"/>
            </a:xfrm>
          </p:grpSpPr>
          <p:sp>
            <p:nvSpPr>
              <p:cNvPr id="1162" name="Google Shape;1162;p114"/>
              <p:cNvSpPr/>
              <p:nvPr/>
            </p:nvSpPr>
            <p:spPr>
              <a:xfrm>
                <a:off x="345741" y="1754671"/>
                <a:ext cx="3639300" cy="30021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14"/>
              <p:cNvSpPr/>
              <p:nvPr/>
            </p:nvSpPr>
            <p:spPr>
              <a:xfrm flipH="1">
                <a:off x="292933" y="1945340"/>
                <a:ext cx="2146500" cy="365400"/>
              </a:xfrm>
              <a:prstGeom prst="chevron">
                <a:avLst>
                  <a:gd fmla="val 7547" name="adj"/>
                </a:avLst>
              </a:prstGeom>
              <a:solidFill>
                <a:schemeClr val="lt1"/>
              </a:solidFill>
              <a:ln>
                <a:noFill/>
              </a:ln>
            </p:spPr>
            <p:txBody>
              <a:bodyPr anchorCtr="0" anchor="ctr" bIns="45725" lIns="91425" spcFirstLastPara="1" rIns="91425" wrap="square" tIns="45725">
                <a:noAutofit/>
              </a:bodyPr>
              <a:lstStyle/>
              <a:p>
                <a:pPr indent="0" lvl="0" marL="0" marR="0" rtl="0" algn="l">
                  <a:lnSpc>
                    <a:spcPct val="100000"/>
                  </a:lnSpc>
                  <a:spcBef>
                    <a:spcPts val="0"/>
                  </a:spcBef>
                  <a:spcAft>
                    <a:spcPts val="0"/>
                  </a:spcAft>
                  <a:buClr>
                    <a:srgbClr val="000000"/>
                  </a:buClr>
                  <a:buSzPts val="1400"/>
                  <a:buFont typeface="Archivo"/>
                  <a:buNone/>
                </a:pPr>
                <a:r>
                  <a:rPr b="1" lang="en" sz="1400">
                    <a:solidFill>
                      <a:srgbClr val="FFFFFF"/>
                    </a:solidFill>
                    <a:latin typeface="Archivo"/>
                    <a:ea typeface="Archivo"/>
                    <a:cs typeface="Archivo"/>
                    <a:sym typeface="Archivo"/>
                  </a:rPr>
                  <a:t>TITLE</a:t>
                </a:r>
                <a:endParaRPr sz="1100"/>
              </a:p>
            </p:txBody>
          </p:sp>
        </p:grpSp>
        <p:sp>
          <p:nvSpPr>
            <p:cNvPr id="1164" name="Google Shape;1164;p114"/>
            <p:cNvSpPr/>
            <p:nvPr/>
          </p:nvSpPr>
          <p:spPr>
            <a:xfrm>
              <a:off x="4772693" y="2783697"/>
              <a:ext cx="3196800" cy="1426800"/>
            </a:xfrm>
            <a:prstGeom prst="rect">
              <a:avLst/>
            </a:prstGeom>
            <a:noFill/>
            <a:ln>
              <a:noFill/>
            </a:ln>
          </p:spPr>
          <p:txBody>
            <a:bodyPr anchorCtr="0" anchor="t" bIns="34275" lIns="68575" spcFirstLastPara="1" rIns="68575" wrap="square" tIns="34275">
              <a:noAutofit/>
            </a:bodyPr>
            <a:lstStyle/>
            <a:p>
              <a:pPr indent="0" lvl="0" marL="127000" rtl="0" algn="l">
                <a:lnSpc>
                  <a:spcPct val="90000"/>
                </a:lnSpc>
                <a:spcBef>
                  <a:spcPts val="0"/>
                </a:spcBef>
                <a:spcAft>
                  <a:spcPts val="0"/>
                </a:spcAft>
                <a:buClr>
                  <a:srgbClr val="000000"/>
                </a:buClr>
                <a:buSzPts val="1200"/>
                <a:buFont typeface="Archivo"/>
                <a:buNone/>
              </a:pPr>
              <a:r>
                <a:rPr lang="en" sz="1400">
                  <a:solidFill>
                    <a:srgbClr val="222222"/>
                  </a:solidFill>
                  <a:latin typeface="Archivo"/>
                  <a:ea typeface="Archivo"/>
                  <a:cs typeface="Archivo"/>
                  <a:sym typeface="Archivo"/>
                </a:rPr>
                <a:t>Behind the couch burrow under covers cat snacks chase imaginary bugs claw drapes climb leg flop over give attitude hate dog hide when guests come over hopped up on goofballs hunt anything that moves intrigued by the shower </a:t>
              </a:r>
              <a:endParaRPr sz="1400">
                <a:latin typeface="Archivo"/>
                <a:ea typeface="Archivo"/>
                <a:cs typeface="Archivo"/>
                <a:sym typeface="Archivo"/>
              </a:endParaRPr>
            </a:p>
            <a:p>
              <a:pPr indent="0" lvl="0" marL="127000" marR="0" rtl="0" algn="l">
                <a:lnSpc>
                  <a:spcPct val="90000"/>
                </a:lnSpc>
                <a:spcBef>
                  <a:spcPts val="0"/>
                </a:spcBef>
                <a:spcAft>
                  <a:spcPts val="0"/>
                </a:spcAft>
                <a:buClr>
                  <a:srgbClr val="000000"/>
                </a:buClr>
                <a:buSzPts val="1200"/>
                <a:buFont typeface="Archivo"/>
                <a:buNone/>
              </a:pPr>
              <a:r>
                <a:t/>
              </a:r>
              <a:endParaRPr sz="1400">
                <a:solidFill>
                  <a:srgbClr val="191716"/>
                </a:solidFill>
                <a:latin typeface="Archivo"/>
                <a:ea typeface="Archivo"/>
                <a:cs typeface="Archivo"/>
                <a:sym typeface="Archivo"/>
              </a:endParaRPr>
            </a:p>
          </p:txBody>
        </p:sp>
      </p:grpSp>
      <p:pic>
        <p:nvPicPr>
          <p:cNvPr id="1165" name="Google Shape;1165;p114"/>
          <p:cNvPicPr preferRelativeResize="0"/>
          <p:nvPr/>
        </p:nvPicPr>
        <p:blipFill rotWithShape="1">
          <a:blip r:embed="rId3">
            <a:alphaModFix/>
          </a:blip>
          <a:srcRect b="0" l="0" r="0" t="0"/>
          <a:stretch/>
        </p:blipFill>
        <p:spPr>
          <a:xfrm>
            <a:off x="4332449" y="4663440"/>
            <a:ext cx="475080" cy="268647"/>
          </a:xfrm>
          <a:prstGeom prst="rect">
            <a:avLst/>
          </a:prstGeom>
          <a:noFill/>
          <a:ln>
            <a:noFill/>
          </a:ln>
        </p:spPr>
      </p:pic>
      <p:sp>
        <p:nvSpPr>
          <p:cNvPr id="1166" name="Google Shape;1166;p114"/>
          <p:cNvSpPr txBox="1"/>
          <p:nvPr/>
        </p:nvSpPr>
        <p:spPr>
          <a:xfrm>
            <a:off x="2912400" y="466613"/>
            <a:ext cx="3319200" cy="558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3500">
                <a:latin typeface="Barlow Condensed"/>
                <a:ea typeface="Barlow Condensed"/>
                <a:cs typeface="Barlow Condensed"/>
                <a:sym typeface="Barlow Condensed"/>
              </a:rPr>
              <a:t>VIEW &gt; MASTER</a:t>
            </a:r>
            <a:endParaRPr b="1" sz="3500">
              <a:latin typeface="Barlow Condensed"/>
              <a:ea typeface="Barlow Condensed"/>
              <a:cs typeface="Barlow Condensed"/>
              <a:sym typeface="Barlow Condensed"/>
            </a:endParaRPr>
          </a:p>
        </p:txBody>
      </p:sp>
      <p:sp>
        <p:nvSpPr>
          <p:cNvPr id="1167" name="Google Shape;1167;p114"/>
          <p:cNvSpPr txBox="1"/>
          <p:nvPr/>
        </p:nvSpPr>
        <p:spPr>
          <a:xfrm>
            <a:off x="2594168" y="288759"/>
            <a:ext cx="3955800" cy="279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Barlow Condensed Medium"/>
                <a:ea typeface="Barlow Condensed Medium"/>
                <a:cs typeface="Barlow Condensed Medium"/>
                <a:sym typeface="Barlow Condensed Medium"/>
              </a:rPr>
              <a:t>TO EDIT SLIDE:</a:t>
            </a:r>
            <a:endParaRPr sz="1100">
              <a:latin typeface="Barlow Condensed Medium"/>
              <a:ea typeface="Barlow Condensed Medium"/>
              <a:cs typeface="Barlow Condensed Medium"/>
              <a:sym typeface="Barlow Condensed Medium"/>
            </a:endParaRPr>
          </a:p>
        </p:txBody>
      </p:sp>
      <p:sp>
        <p:nvSpPr>
          <p:cNvPr id="1168" name="Google Shape;1168;p11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69" name="Google Shape;1169;p11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170" name="Google Shape;1170;p11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5">
  <p:cSld name="Blank-Slide-Building">
    <p:spTree>
      <p:nvGrpSpPr>
        <p:cNvPr id="1171" name="Shape 1171"/>
        <p:cNvGrpSpPr/>
        <p:nvPr/>
      </p:nvGrpSpPr>
      <p:grpSpPr>
        <a:xfrm>
          <a:off x="0" y="0"/>
          <a:ext cx="0" cy="0"/>
          <a:chOff x="0" y="0"/>
          <a:chExt cx="0" cy="0"/>
        </a:xfrm>
      </p:grpSpPr>
      <p:pic>
        <p:nvPicPr>
          <p:cNvPr id="1172" name="Google Shape;1172;p115"/>
          <p:cNvPicPr preferRelativeResize="0"/>
          <p:nvPr/>
        </p:nvPicPr>
        <p:blipFill rotWithShape="1">
          <a:blip r:embed="rId2">
            <a:alphaModFix/>
          </a:blip>
          <a:srcRect b="0" l="0" r="0" t="0"/>
          <a:stretch/>
        </p:blipFill>
        <p:spPr>
          <a:xfrm>
            <a:off x="5469673" y="0"/>
            <a:ext cx="3667124" cy="5143500"/>
          </a:xfrm>
          <a:prstGeom prst="rect">
            <a:avLst/>
          </a:prstGeom>
          <a:noFill/>
          <a:ln>
            <a:noFill/>
          </a:ln>
        </p:spPr>
      </p:pic>
      <p:sp>
        <p:nvSpPr>
          <p:cNvPr id="1173" name="Google Shape;1173;p115"/>
          <p:cNvSpPr/>
          <p:nvPr/>
        </p:nvSpPr>
        <p:spPr>
          <a:xfrm>
            <a:off x="-1" y="-1"/>
            <a:ext cx="5469900" cy="5143500"/>
          </a:xfrm>
          <a:prstGeom prst="rect">
            <a:avLst/>
          </a:prstGeom>
          <a:solidFill>
            <a:srgbClr val="DFDFDF"/>
          </a:solidFill>
          <a:ln cap="flat" cmpd="sng" w="12700">
            <a:solidFill>
              <a:srgbClr val="DFDFD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74" name="Google Shape;1174;p115"/>
          <p:cNvSpPr txBox="1"/>
          <p:nvPr>
            <p:ph idx="1" type="body"/>
          </p:nvPr>
        </p:nvSpPr>
        <p:spPr>
          <a:xfrm>
            <a:off x="252797" y="368305"/>
            <a:ext cx="4434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75" name="Google Shape;1175;p115"/>
          <p:cNvSpPr txBox="1"/>
          <p:nvPr>
            <p:ph idx="2" type="body"/>
          </p:nvPr>
        </p:nvSpPr>
        <p:spPr>
          <a:xfrm>
            <a:off x="318206" y="1124165"/>
            <a:ext cx="4084500" cy="3822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3F4753"/>
              </a:buClr>
              <a:buSzPts val="1400"/>
              <a:buChar char="•"/>
              <a:defRPr sz="1400">
                <a:solidFill>
                  <a:srgbClr val="3F4753"/>
                </a:solidFill>
              </a:defRPr>
            </a:lvl1pPr>
            <a:lvl2pPr indent="-317500" lvl="1" marL="914400" rtl="0" algn="l">
              <a:lnSpc>
                <a:spcPct val="90000"/>
              </a:lnSpc>
              <a:spcBef>
                <a:spcPts val="400"/>
              </a:spcBef>
              <a:spcAft>
                <a:spcPts val="0"/>
              </a:spcAft>
              <a:buClr>
                <a:srgbClr val="3F4753"/>
              </a:buClr>
              <a:buSzPts val="1400"/>
              <a:buChar char="•"/>
              <a:defRPr sz="1400">
                <a:solidFill>
                  <a:srgbClr val="3F4753"/>
                </a:solidFill>
              </a:defRPr>
            </a:lvl2pPr>
            <a:lvl3pPr indent="-317500" lvl="2" marL="1371600" rtl="0" algn="l">
              <a:lnSpc>
                <a:spcPct val="90000"/>
              </a:lnSpc>
              <a:spcBef>
                <a:spcPts val="400"/>
              </a:spcBef>
              <a:spcAft>
                <a:spcPts val="0"/>
              </a:spcAft>
              <a:buClr>
                <a:srgbClr val="3F4753"/>
              </a:buClr>
              <a:buSzPts val="1400"/>
              <a:buChar char="•"/>
              <a:defRPr sz="1400">
                <a:solidFill>
                  <a:srgbClr val="3F4753"/>
                </a:solidFill>
              </a:defRPr>
            </a:lvl3pPr>
            <a:lvl4pPr indent="-317500" lvl="3" marL="1828800" rtl="0" algn="l">
              <a:lnSpc>
                <a:spcPct val="90000"/>
              </a:lnSpc>
              <a:spcBef>
                <a:spcPts val="400"/>
              </a:spcBef>
              <a:spcAft>
                <a:spcPts val="0"/>
              </a:spcAft>
              <a:buClr>
                <a:srgbClr val="3F4753"/>
              </a:buClr>
              <a:buSzPts val="1400"/>
              <a:buChar char="•"/>
              <a:defRPr sz="1400">
                <a:solidFill>
                  <a:srgbClr val="3F4753"/>
                </a:solidFill>
              </a:defRPr>
            </a:lvl4pPr>
            <a:lvl5pPr indent="-317500" lvl="4" marL="2286000" rtl="0" algn="l">
              <a:lnSpc>
                <a:spcPct val="90000"/>
              </a:lnSpc>
              <a:spcBef>
                <a:spcPts val="400"/>
              </a:spcBef>
              <a:spcAft>
                <a:spcPts val="0"/>
              </a:spcAft>
              <a:buClr>
                <a:srgbClr val="3F4753"/>
              </a:buClr>
              <a:buSzPts val="1400"/>
              <a:buChar char="•"/>
              <a:defRPr sz="1400">
                <a:solidFill>
                  <a:srgbClr val="3F4753"/>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176" name="Google Shape;1176;p115"/>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cxnSp>
        <p:nvCxnSpPr>
          <p:cNvPr id="1177" name="Google Shape;1177;p115"/>
          <p:cNvCxnSpPr/>
          <p:nvPr/>
        </p:nvCxnSpPr>
        <p:spPr>
          <a:xfrm>
            <a:off x="323744" y="272855"/>
            <a:ext cx="1907400" cy="0"/>
          </a:xfrm>
          <a:prstGeom prst="straightConnector1">
            <a:avLst/>
          </a:prstGeom>
          <a:noFill/>
          <a:ln cap="flat" cmpd="sng" w="38100">
            <a:solidFill>
              <a:schemeClr val="accent1"/>
            </a:solidFill>
            <a:prstDash val="solid"/>
            <a:miter lim="800000"/>
            <a:headEnd len="sm" w="sm" type="none"/>
            <a:tailEnd len="sm" w="sm" type="none"/>
          </a:ln>
        </p:spPr>
      </p:cxnSp>
      <p:pic>
        <p:nvPicPr>
          <p:cNvPr id="1178" name="Google Shape;1178;p115"/>
          <p:cNvPicPr preferRelativeResize="0"/>
          <p:nvPr/>
        </p:nvPicPr>
        <p:blipFill rotWithShape="1">
          <a:blip r:embed="rId4">
            <a:alphaModFix/>
          </a:blip>
          <a:srcRect b="0" l="0" r="0" t="0"/>
          <a:stretch/>
        </p:blipFill>
        <p:spPr>
          <a:xfrm>
            <a:off x="6074707" y="1017527"/>
            <a:ext cx="2219325" cy="2667000"/>
          </a:xfrm>
          <a:prstGeom prst="rect">
            <a:avLst/>
          </a:prstGeom>
          <a:noFill/>
          <a:ln>
            <a:noFill/>
          </a:ln>
        </p:spPr>
      </p:pic>
      <p:sp>
        <p:nvSpPr>
          <p:cNvPr id="1179" name="Google Shape;1179;p11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FFFFF"/>
                </a:solidFill>
              </a:defRPr>
            </a:lvl1pPr>
            <a:lvl2pPr lvl="1" rtl="0">
              <a:buNone/>
              <a:defRPr b="1" sz="1000">
                <a:solidFill>
                  <a:srgbClr val="FFFFFF"/>
                </a:solidFill>
              </a:defRPr>
            </a:lvl2pPr>
            <a:lvl3pPr lvl="2" rtl="0">
              <a:buNone/>
              <a:defRPr b="1" sz="1000">
                <a:solidFill>
                  <a:srgbClr val="FFFFFF"/>
                </a:solidFill>
              </a:defRPr>
            </a:lvl3pPr>
            <a:lvl4pPr lvl="3" rtl="0">
              <a:buNone/>
              <a:defRPr b="1" sz="1000">
                <a:solidFill>
                  <a:srgbClr val="FFFFFF"/>
                </a:solidFill>
              </a:defRPr>
            </a:lvl4pPr>
            <a:lvl5pPr lvl="4" rtl="0">
              <a:buNone/>
              <a:defRPr b="1" sz="1000">
                <a:solidFill>
                  <a:srgbClr val="FFFFFF"/>
                </a:solidFill>
              </a:defRPr>
            </a:lvl5pPr>
            <a:lvl6pPr lvl="5" rtl="0">
              <a:buNone/>
              <a:defRPr b="1" sz="1000">
                <a:solidFill>
                  <a:srgbClr val="FFFFFF"/>
                </a:solidFill>
              </a:defRPr>
            </a:lvl6pPr>
            <a:lvl7pPr lvl="6" rtl="0">
              <a:buNone/>
              <a:defRPr b="1" sz="1000">
                <a:solidFill>
                  <a:srgbClr val="FFFFFF"/>
                </a:solidFill>
              </a:defRPr>
            </a:lvl7pPr>
            <a:lvl8pPr lvl="7" rtl="0">
              <a:buNone/>
              <a:defRPr b="1" sz="1000">
                <a:solidFill>
                  <a:srgbClr val="FFFFFF"/>
                </a:solidFill>
              </a:defRPr>
            </a:lvl8pPr>
            <a:lvl9pPr lvl="8" rtl="0">
              <a:buNone/>
              <a:defRPr b="1"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7">
  <p:cSld name="Blank-Slide-Building-2_1">
    <p:spTree>
      <p:nvGrpSpPr>
        <p:cNvPr id="1180" name="Shape 1180"/>
        <p:cNvGrpSpPr/>
        <p:nvPr/>
      </p:nvGrpSpPr>
      <p:grpSpPr>
        <a:xfrm>
          <a:off x="0" y="0"/>
          <a:ext cx="0" cy="0"/>
          <a:chOff x="0" y="0"/>
          <a:chExt cx="0" cy="0"/>
        </a:xfrm>
      </p:grpSpPr>
      <p:sp>
        <p:nvSpPr>
          <p:cNvPr id="1181" name="Google Shape;1181;p116"/>
          <p:cNvSpPr txBox="1"/>
          <p:nvPr>
            <p:ph idx="1" type="body"/>
          </p:nvPr>
        </p:nvSpPr>
        <p:spPr>
          <a:xfrm>
            <a:off x="6865025" y="354320"/>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2" name="Google Shape;1182;p116"/>
          <p:cNvSpPr txBox="1"/>
          <p:nvPr>
            <p:ph idx="2" type="body"/>
          </p:nvPr>
        </p:nvSpPr>
        <p:spPr>
          <a:xfrm>
            <a:off x="206881" y="3407271"/>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3" name="Google Shape;1183;p116"/>
          <p:cNvSpPr txBox="1"/>
          <p:nvPr>
            <p:ph idx="3" type="body"/>
          </p:nvPr>
        </p:nvSpPr>
        <p:spPr>
          <a:xfrm>
            <a:off x="5774317" y="2549150"/>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4" name="Google Shape;1184;p116"/>
          <p:cNvSpPr txBox="1"/>
          <p:nvPr>
            <p:ph idx="4" type="body"/>
          </p:nvPr>
        </p:nvSpPr>
        <p:spPr>
          <a:xfrm>
            <a:off x="6865025" y="704867"/>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5" name="Google Shape;1185;p116"/>
          <p:cNvSpPr txBox="1"/>
          <p:nvPr>
            <p:ph idx="5" type="body"/>
          </p:nvPr>
        </p:nvSpPr>
        <p:spPr>
          <a:xfrm>
            <a:off x="5774317" y="2907826"/>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6" name="Google Shape;1186;p116"/>
          <p:cNvSpPr txBox="1"/>
          <p:nvPr>
            <p:ph idx="6" type="body"/>
          </p:nvPr>
        </p:nvSpPr>
        <p:spPr>
          <a:xfrm>
            <a:off x="206881" y="3767197"/>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7" name="Google Shape;1187;p116"/>
          <p:cNvSpPr txBox="1"/>
          <p:nvPr>
            <p:ph idx="7" type="body"/>
          </p:nvPr>
        </p:nvSpPr>
        <p:spPr>
          <a:xfrm>
            <a:off x="323744" y="368305"/>
            <a:ext cx="4359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8" name="Google Shape;1188;p116"/>
          <p:cNvSpPr txBox="1"/>
          <p:nvPr>
            <p:ph idx="8" type="body"/>
          </p:nvPr>
        </p:nvSpPr>
        <p:spPr>
          <a:xfrm>
            <a:off x="746189" y="1984309"/>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9" name="Google Shape;1189;p116"/>
          <p:cNvSpPr txBox="1"/>
          <p:nvPr>
            <p:ph idx="9" type="body"/>
          </p:nvPr>
        </p:nvSpPr>
        <p:spPr>
          <a:xfrm>
            <a:off x="746189" y="2344235"/>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190" name="Google Shape;1190;p116"/>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pic>
        <p:nvPicPr>
          <p:cNvPr id="1191" name="Google Shape;1191;p116"/>
          <p:cNvPicPr preferRelativeResize="0"/>
          <p:nvPr/>
        </p:nvPicPr>
        <p:blipFill rotWithShape="1">
          <a:blip r:embed="rId3">
            <a:alphaModFix/>
          </a:blip>
          <a:srcRect b="0" l="0" r="0" t="0"/>
          <a:stretch/>
        </p:blipFill>
        <p:spPr>
          <a:xfrm>
            <a:off x="4779647" y="0"/>
            <a:ext cx="1809750" cy="2105024"/>
          </a:xfrm>
          <a:prstGeom prst="rect">
            <a:avLst/>
          </a:prstGeom>
          <a:noFill/>
          <a:ln>
            <a:noFill/>
          </a:ln>
        </p:spPr>
      </p:pic>
      <p:pic>
        <p:nvPicPr>
          <p:cNvPr id="1192" name="Google Shape;1192;p116"/>
          <p:cNvPicPr preferRelativeResize="0"/>
          <p:nvPr/>
        </p:nvPicPr>
        <p:blipFill rotWithShape="1">
          <a:blip r:embed="rId4">
            <a:alphaModFix/>
          </a:blip>
          <a:srcRect b="0" l="0" r="0" t="0"/>
          <a:stretch/>
        </p:blipFill>
        <p:spPr>
          <a:xfrm>
            <a:off x="3361367" y="2066326"/>
            <a:ext cx="2228850" cy="2676525"/>
          </a:xfrm>
          <a:prstGeom prst="rect">
            <a:avLst/>
          </a:prstGeom>
          <a:noFill/>
          <a:ln>
            <a:noFill/>
          </a:ln>
        </p:spPr>
      </p:pic>
      <p:sp>
        <p:nvSpPr>
          <p:cNvPr id="1193" name="Google Shape;1193;p116"/>
          <p:cNvSpPr txBox="1"/>
          <p:nvPr>
            <p:ph idx="12" type="sldNum"/>
          </p:nvPr>
        </p:nvSpPr>
        <p:spPr>
          <a:xfrm>
            <a:off x="8529090"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194" name="Google Shape;1194;p11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195" name="Google Shape;1195;p11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1196" name="Google Shape;1196;p11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0">
  <p:cSld name="Blank-Slide-Water-2_1_1">
    <p:bg>
      <p:bgPr>
        <a:solidFill>
          <a:srgbClr val="E9E9E9"/>
        </a:solidFill>
      </p:bgPr>
    </p:bg>
    <p:spTree>
      <p:nvGrpSpPr>
        <p:cNvPr id="1197" name="Shape 1197"/>
        <p:cNvGrpSpPr/>
        <p:nvPr/>
      </p:nvGrpSpPr>
      <p:grpSpPr>
        <a:xfrm>
          <a:off x="0" y="0"/>
          <a:ext cx="0" cy="0"/>
          <a:chOff x="0" y="0"/>
          <a:chExt cx="0" cy="0"/>
        </a:xfrm>
      </p:grpSpPr>
      <p:pic>
        <p:nvPicPr>
          <p:cNvPr id="1198" name="Google Shape;1198;p117"/>
          <p:cNvPicPr preferRelativeResize="0"/>
          <p:nvPr/>
        </p:nvPicPr>
        <p:blipFill rotWithShape="1">
          <a:blip r:embed="rId2">
            <a:alphaModFix/>
          </a:blip>
          <a:srcRect b="0" l="-2284" r="15749" t="0"/>
          <a:stretch/>
        </p:blipFill>
        <p:spPr>
          <a:xfrm>
            <a:off x="4278975" y="0"/>
            <a:ext cx="4867181" cy="5143500"/>
          </a:xfrm>
          <a:prstGeom prst="rect">
            <a:avLst/>
          </a:prstGeom>
          <a:noFill/>
          <a:ln>
            <a:noFill/>
          </a:ln>
        </p:spPr>
      </p:pic>
      <p:sp>
        <p:nvSpPr>
          <p:cNvPr id="1199" name="Google Shape;1199;p117"/>
          <p:cNvSpPr txBox="1"/>
          <p:nvPr>
            <p:ph idx="1" type="body"/>
          </p:nvPr>
        </p:nvSpPr>
        <p:spPr>
          <a:xfrm>
            <a:off x="229031" y="1787681"/>
            <a:ext cx="4286700" cy="3224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sz="1400"/>
            </a:lvl2pPr>
            <a:lvl3pPr indent="-317500" lvl="2" marL="1371600" rtl="0" algn="l">
              <a:lnSpc>
                <a:spcPct val="90000"/>
              </a:lnSpc>
              <a:spcBef>
                <a:spcPts val="400"/>
              </a:spcBef>
              <a:spcAft>
                <a:spcPts val="0"/>
              </a:spcAft>
              <a:buClr>
                <a:srgbClr val="3A3838"/>
              </a:buClr>
              <a:buSzPts val="1400"/>
              <a:buChar char="•"/>
              <a:defRPr sz="1400"/>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200" name="Google Shape;1200;p117"/>
          <p:cNvCxnSpPr/>
          <p:nvPr/>
        </p:nvCxnSpPr>
        <p:spPr>
          <a:xfrm>
            <a:off x="314325" y="342900"/>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201" name="Google Shape;1201;p117"/>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202" name="Google Shape;1202;p117"/>
          <p:cNvSpPr txBox="1"/>
          <p:nvPr/>
        </p:nvSpPr>
        <p:spPr>
          <a:xfrm>
            <a:off x="8597378" y="4749757"/>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757070"/>
                </a:solidFill>
                <a:latin typeface="Barlow Condensed"/>
                <a:ea typeface="Barlow Condensed"/>
                <a:cs typeface="Barlow Condensed"/>
                <a:sym typeface="Barlow Condensed"/>
              </a:rPr>
              <a:t>‹#›</a:t>
            </a:fld>
            <a:endParaRPr sz="1000">
              <a:solidFill>
                <a:srgbClr val="757070"/>
              </a:solidFill>
              <a:latin typeface="Barlow Condensed"/>
              <a:ea typeface="Barlow Condensed"/>
              <a:cs typeface="Barlow Condensed"/>
              <a:sym typeface="Barlow Condensed"/>
            </a:endParaRPr>
          </a:p>
        </p:txBody>
      </p:sp>
      <p:pic>
        <p:nvPicPr>
          <p:cNvPr id="1203" name="Google Shape;1203;p117"/>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204" name="Google Shape;1204;p11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05" name="Google Shape;1205;p11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206" name="Google Shape;1206;p11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3">
  <p:cSld name="Blank-Slide-7">
    <p:bg>
      <p:bgPr>
        <a:solidFill>
          <a:schemeClr val="accent5">
            <a:alpha val="94900"/>
          </a:schemeClr>
        </a:solidFill>
      </p:bgPr>
    </p:bg>
    <p:spTree>
      <p:nvGrpSpPr>
        <p:cNvPr id="1207" name="Shape 1207"/>
        <p:cNvGrpSpPr/>
        <p:nvPr/>
      </p:nvGrpSpPr>
      <p:grpSpPr>
        <a:xfrm>
          <a:off x="0" y="0"/>
          <a:ext cx="0" cy="0"/>
          <a:chOff x="0" y="0"/>
          <a:chExt cx="0" cy="0"/>
        </a:xfrm>
      </p:grpSpPr>
      <p:pic>
        <p:nvPicPr>
          <p:cNvPr id="1208" name="Google Shape;1208;p118"/>
          <p:cNvPicPr preferRelativeResize="0"/>
          <p:nvPr/>
        </p:nvPicPr>
        <p:blipFill>
          <a:blip r:embed="rId2">
            <a:alphaModFix/>
          </a:blip>
          <a:stretch>
            <a:fillRect/>
          </a:stretch>
        </p:blipFill>
        <p:spPr>
          <a:xfrm>
            <a:off x="0" y="0"/>
            <a:ext cx="9153144" cy="5143500"/>
          </a:xfrm>
          <a:prstGeom prst="rect">
            <a:avLst/>
          </a:prstGeom>
          <a:noFill/>
          <a:ln>
            <a:noFill/>
          </a:ln>
        </p:spPr>
      </p:pic>
      <p:sp>
        <p:nvSpPr>
          <p:cNvPr id="1209" name="Google Shape;1209;p118"/>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400"/>
              <a:buNone/>
              <a:defRPr sz="2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1210" name="Google Shape;1210;p118"/>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900"/>
              <a:buNone/>
              <a:defRPr i="0" sz="9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1211" name="Google Shape;1211;p118"/>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1212" name="Google Shape;1212;p11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13" name="Google Shape;1213;p11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14" name="Google Shape;1214;p11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215" name="Google Shape;1215;p11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8">
  <p:cSld name="Blank-Slide-13">
    <p:bg>
      <p:bgPr>
        <a:solidFill>
          <a:srgbClr val="F0EFEF"/>
        </a:solidFill>
      </p:bgPr>
    </p:bg>
    <p:spTree>
      <p:nvGrpSpPr>
        <p:cNvPr id="1216" name="Shape 1216"/>
        <p:cNvGrpSpPr/>
        <p:nvPr/>
      </p:nvGrpSpPr>
      <p:grpSpPr>
        <a:xfrm>
          <a:off x="0" y="0"/>
          <a:ext cx="0" cy="0"/>
          <a:chOff x="0" y="0"/>
          <a:chExt cx="0" cy="0"/>
        </a:xfrm>
      </p:grpSpPr>
      <p:pic>
        <p:nvPicPr>
          <p:cNvPr id="1217" name="Google Shape;1217;p119"/>
          <p:cNvPicPr preferRelativeResize="0"/>
          <p:nvPr/>
        </p:nvPicPr>
        <p:blipFill rotWithShape="1">
          <a:blip r:embed="rId2">
            <a:alphaModFix/>
          </a:blip>
          <a:srcRect b="0" l="0" r="497" t="0"/>
          <a:stretch/>
        </p:blipFill>
        <p:spPr>
          <a:xfrm>
            <a:off x="0" y="13325"/>
            <a:ext cx="9144002" cy="5142563"/>
          </a:xfrm>
          <a:prstGeom prst="rect">
            <a:avLst/>
          </a:prstGeom>
          <a:noFill/>
          <a:ln>
            <a:noFill/>
          </a:ln>
        </p:spPr>
      </p:pic>
      <p:sp>
        <p:nvSpPr>
          <p:cNvPr id="1218" name="Google Shape;1218;p119"/>
          <p:cNvSpPr txBox="1"/>
          <p:nvPr>
            <p:ph idx="1" type="body"/>
          </p:nvPr>
        </p:nvSpPr>
        <p:spPr>
          <a:xfrm>
            <a:off x="1124712" y="1210975"/>
            <a:ext cx="6894600" cy="1771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1500"/>
              <a:buNone/>
              <a:defRPr i="0" sz="1500">
                <a:solidFill>
                  <a:schemeClr val="lt1"/>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219" name="Google Shape;1219;p119"/>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220" name="Google Shape;1220;p119"/>
          <p:cNvSpPr txBox="1"/>
          <p:nvPr>
            <p:ph type="title"/>
          </p:nvPr>
        </p:nvSpPr>
        <p:spPr>
          <a:xfrm>
            <a:off x="3300844" y="377606"/>
            <a:ext cx="2542200" cy="651900"/>
          </a:xfrm>
          <a:prstGeom prst="rect">
            <a:avLst/>
          </a:prstGeom>
          <a:solidFill>
            <a:srgbClr val="D73F3E"/>
          </a:solidFill>
        </p:spPr>
        <p:txBody>
          <a:bodyPr anchorCtr="0" anchor="ctr" bIns="34275" lIns="68575" spcFirstLastPara="1" rIns="68575" wrap="square" tIns="34275">
            <a:noAutofit/>
          </a:bodyPr>
          <a:lstStyle>
            <a:lvl1pPr lvl="0" rtl="0" algn="ctr">
              <a:spcBef>
                <a:spcPts val="0"/>
              </a:spcBef>
              <a:spcAft>
                <a:spcPts val="0"/>
              </a:spcAft>
              <a:buNone/>
              <a:defRPr sz="2700">
                <a:solidFill>
                  <a:srgbClr val="FFFFFF"/>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1221" name="Google Shape;1221;p11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FFFFF"/>
                </a:solidFill>
              </a:defRPr>
            </a:lvl1pPr>
            <a:lvl2pPr lvl="1" rtl="0">
              <a:buNone/>
              <a:defRPr b="1" sz="1000">
                <a:solidFill>
                  <a:srgbClr val="FFFFFF"/>
                </a:solidFill>
              </a:defRPr>
            </a:lvl2pPr>
            <a:lvl3pPr lvl="2" rtl="0">
              <a:buNone/>
              <a:defRPr b="1" sz="1000">
                <a:solidFill>
                  <a:srgbClr val="FFFFFF"/>
                </a:solidFill>
              </a:defRPr>
            </a:lvl3pPr>
            <a:lvl4pPr lvl="3" rtl="0">
              <a:buNone/>
              <a:defRPr b="1" sz="1000">
                <a:solidFill>
                  <a:srgbClr val="FFFFFF"/>
                </a:solidFill>
              </a:defRPr>
            </a:lvl4pPr>
            <a:lvl5pPr lvl="4" rtl="0">
              <a:buNone/>
              <a:defRPr b="1" sz="1000">
                <a:solidFill>
                  <a:srgbClr val="FFFFFF"/>
                </a:solidFill>
              </a:defRPr>
            </a:lvl5pPr>
            <a:lvl6pPr lvl="5" rtl="0">
              <a:buNone/>
              <a:defRPr b="1" sz="1000">
                <a:solidFill>
                  <a:srgbClr val="FFFFFF"/>
                </a:solidFill>
              </a:defRPr>
            </a:lvl6pPr>
            <a:lvl7pPr lvl="6" rtl="0">
              <a:buNone/>
              <a:defRPr b="1" sz="1000">
                <a:solidFill>
                  <a:srgbClr val="FFFFFF"/>
                </a:solidFill>
              </a:defRPr>
            </a:lvl7pPr>
            <a:lvl8pPr lvl="7" rtl="0">
              <a:buNone/>
              <a:defRPr b="1" sz="1000">
                <a:solidFill>
                  <a:srgbClr val="FFFFFF"/>
                </a:solidFill>
              </a:defRPr>
            </a:lvl8pPr>
            <a:lvl9pPr lvl="8" rtl="0">
              <a:buNone/>
              <a:defRPr b="1"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22" name="Google Shape;1222;p11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23" name="Google Shape;1223;p11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224" name="Google Shape;1224;p11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1">
  <p:cSld name="TITLE_4_1">
    <p:spTree>
      <p:nvGrpSpPr>
        <p:cNvPr id="1225" name="Shape 1225"/>
        <p:cNvGrpSpPr/>
        <p:nvPr/>
      </p:nvGrpSpPr>
      <p:grpSpPr>
        <a:xfrm>
          <a:off x="0" y="0"/>
          <a:ext cx="0" cy="0"/>
          <a:chOff x="0" y="0"/>
          <a:chExt cx="0" cy="0"/>
        </a:xfrm>
      </p:grpSpPr>
      <p:sp>
        <p:nvSpPr>
          <p:cNvPr id="1226" name="Google Shape;1226;p120"/>
          <p:cNvSpPr/>
          <p:nvPr/>
        </p:nvSpPr>
        <p:spPr>
          <a:xfrm>
            <a:off x="1" y="0"/>
            <a:ext cx="9144000" cy="51435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227" name="Google Shape;1227;p120"/>
          <p:cNvCxnSpPr/>
          <p:nvPr/>
        </p:nvCxnSpPr>
        <p:spPr>
          <a:xfrm>
            <a:off x="314325" y="6858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1228" name="Google Shape;1228;p120"/>
          <p:cNvSpPr txBox="1"/>
          <p:nvPr>
            <p:ph type="title"/>
          </p:nvPr>
        </p:nvSpPr>
        <p:spPr>
          <a:xfrm>
            <a:off x="233172" y="864108"/>
            <a:ext cx="4770300" cy="493500"/>
          </a:xfrm>
          <a:prstGeom prst="rect">
            <a:avLst/>
          </a:prstGeom>
        </p:spPr>
        <p:txBody>
          <a:bodyPr anchorCtr="0" anchor="t" bIns="34275" lIns="68575" spcFirstLastPara="1" rIns="68575" wrap="square" tIns="34275">
            <a:noAutofit/>
          </a:bodyPr>
          <a:lstStyle>
            <a:lvl1pPr lvl="0" rtl="0">
              <a:spcBef>
                <a:spcPts val="0"/>
              </a:spcBef>
              <a:spcAft>
                <a:spcPts val="0"/>
              </a:spcAft>
              <a:buNone/>
              <a:defRPr b="0">
                <a:solidFill>
                  <a:srgbClr val="FFFFFF"/>
                </a:solidFill>
                <a:latin typeface="Barlow Condensed Medium"/>
                <a:ea typeface="Barlow Condensed Medium"/>
                <a:cs typeface="Barlow Condensed Medium"/>
                <a:sym typeface="Barlow Condensed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120"/>
          <p:cNvSpPr txBox="1"/>
          <p:nvPr>
            <p:ph idx="1" type="body"/>
          </p:nvPr>
        </p:nvSpPr>
        <p:spPr>
          <a:xfrm>
            <a:off x="233172" y="1610625"/>
            <a:ext cx="5309700" cy="31344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Clr>
                <a:srgbClr val="3B3838"/>
              </a:buClr>
              <a:buSzPts val="1400"/>
              <a:buChar char="•"/>
              <a:defRPr sz="1400">
                <a:solidFill>
                  <a:srgbClr val="3B3838"/>
                </a:solidFill>
              </a:defRPr>
            </a:lvl1pPr>
            <a:lvl2pPr indent="-317500" lvl="1" marL="914400" rtl="0">
              <a:spcBef>
                <a:spcPts val="400"/>
              </a:spcBef>
              <a:spcAft>
                <a:spcPts val="0"/>
              </a:spcAft>
              <a:buClr>
                <a:srgbClr val="3B3838"/>
              </a:buClr>
              <a:buSzPts val="1400"/>
              <a:buChar char="•"/>
              <a:defRPr sz="1400">
                <a:solidFill>
                  <a:srgbClr val="3B3838"/>
                </a:solidFill>
              </a:defRPr>
            </a:lvl2pPr>
            <a:lvl3pPr indent="-317500" lvl="2" marL="1371600" rtl="0">
              <a:spcBef>
                <a:spcPts val="400"/>
              </a:spcBef>
              <a:spcAft>
                <a:spcPts val="0"/>
              </a:spcAft>
              <a:buClr>
                <a:srgbClr val="3B3838"/>
              </a:buClr>
              <a:buSzPts val="1400"/>
              <a:buChar char="•"/>
              <a:defRPr sz="1400">
                <a:solidFill>
                  <a:srgbClr val="3B3838"/>
                </a:solidFill>
              </a:defRPr>
            </a:lvl3pPr>
            <a:lvl4pPr indent="-317500" lvl="3" marL="1828800" rtl="0">
              <a:spcBef>
                <a:spcPts val="400"/>
              </a:spcBef>
              <a:spcAft>
                <a:spcPts val="0"/>
              </a:spcAft>
              <a:buClr>
                <a:srgbClr val="3B3838"/>
              </a:buClr>
              <a:buSzPts val="1400"/>
              <a:buChar char="•"/>
              <a:defRPr>
                <a:solidFill>
                  <a:srgbClr val="3B3838"/>
                </a:solidFill>
              </a:defRPr>
            </a:lvl4pPr>
            <a:lvl5pPr indent="-317500" lvl="4" marL="2286000" rtl="0">
              <a:spcBef>
                <a:spcPts val="400"/>
              </a:spcBef>
              <a:spcAft>
                <a:spcPts val="0"/>
              </a:spcAft>
              <a:buClr>
                <a:srgbClr val="3B3838"/>
              </a:buClr>
              <a:buSzPts val="1400"/>
              <a:buChar char="•"/>
              <a:defRPr>
                <a:solidFill>
                  <a:srgbClr val="3B3838"/>
                </a:solidFill>
              </a:defRPr>
            </a:lvl5pPr>
            <a:lvl6pPr indent="-317500" lvl="5" marL="2743200" rtl="0">
              <a:spcBef>
                <a:spcPts val="400"/>
              </a:spcBef>
              <a:spcAft>
                <a:spcPts val="0"/>
              </a:spcAft>
              <a:buClr>
                <a:srgbClr val="3B3838"/>
              </a:buClr>
              <a:buSzPts val="1400"/>
              <a:buChar char="•"/>
              <a:defRPr>
                <a:solidFill>
                  <a:srgbClr val="3B3838"/>
                </a:solidFill>
              </a:defRPr>
            </a:lvl6pPr>
            <a:lvl7pPr indent="-317500" lvl="6" marL="3200400" rtl="0">
              <a:spcBef>
                <a:spcPts val="400"/>
              </a:spcBef>
              <a:spcAft>
                <a:spcPts val="0"/>
              </a:spcAft>
              <a:buClr>
                <a:srgbClr val="3B3838"/>
              </a:buClr>
              <a:buSzPts val="1400"/>
              <a:buChar char="•"/>
              <a:defRPr>
                <a:solidFill>
                  <a:srgbClr val="3B3838"/>
                </a:solidFill>
              </a:defRPr>
            </a:lvl7pPr>
            <a:lvl8pPr indent="-317500" lvl="7" marL="3657600" rtl="0">
              <a:spcBef>
                <a:spcPts val="400"/>
              </a:spcBef>
              <a:spcAft>
                <a:spcPts val="0"/>
              </a:spcAft>
              <a:buClr>
                <a:srgbClr val="3B3838"/>
              </a:buClr>
              <a:buSzPts val="1400"/>
              <a:buChar char="•"/>
              <a:defRPr>
                <a:solidFill>
                  <a:srgbClr val="3B3838"/>
                </a:solidFill>
              </a:defRPr>
            </a:lvl8pPr>
            <a:lvl9pPr indent="-317500" lvl="8" marL="4114800" rtl="0">
              <a:spcBef>
                <a:spcPts val="400"/>
              </a:spcBef>
              <a:spcAft>
                <a:spcPts val="0"/>
              </a:spcAft>
              <a:buClr>
                <a:srgbClr val="3B3838"/>
              </a:buClr>
              <a:buSzPts val="1400"/>
              <a:buChar char="•"/>
              <a:defRPr>
                <a:solidFill>
                  <a:srgbClr val="3B3838"/>
                </a:solidFill>
              </a:defRPr>
            </a:lvl9pPr>
          </a:lstStyle>
          <a:p/>
        </p:txBody>
      </p:sp>
      <p:sp>
        <p:nvSpPr>
          <p:cNvPr id="1230" name="Google Shape;1230;p12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31" name="Google Shape;1231;p12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1232" name="Google Shape;1232;p12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1233" name="Google Shape;1233;p120"/>
          <p:cNvPicPr preferRelativeResize="0"/>
          <p:nvPr/>
        </p:nvPicPr>
        <p:blipFill rotWithShape="1">
          <a:blip r:embed="rId3">
            <a:alphaModFix/>
          </a:blip>
          <a:srcRect b="0" l="0" r="0" t="0"/>
          <a:stretch/>
        </p:blipFill>
        <p:spPr>
          <a:xfrm>
            <a:off x="6737903" y="945295"/>
            <a:ext cx="2406096" cy="4198206"/>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p:cSld name="Photo Gallery">
    <p:bg>
      <p:bgPr>
        <a:solidFill>
          <a:srgbClr val="292B2E"/>
        </a:solidFill>
      </p:bgPr>
    </p:bg>
    <p:spTree>
      <p:nvGrpSpPr>
        <p:cNvPr id="1234" name="Shape 1234"/>
        <p:cNvGrpSpPr/>
        <p:nvPr/>
      </p:nvGrpSpPr>
      <p:grpSpPr>
        <a:xfrm>
          <a:off x="0" y="0"/>
          <a:ext cx="0" cy="0"/>
          <a:chOff x="0" y="0"/>
          <a:chExt cx="0" cy="0"/>
        </a:xfrm>
      </p:grpSpPr>
      <p:sp>
        <p:nvSpPr>
          <p:cNvPr id="1235" name="Google Shape;1235;p121"/>
          <p:cNvSpPr/>
          <p:nvPr/>
        </p:nvSpPr>
        <p:spPr>
          <a:xfrm>
            <a:off x="0" y="-14906"/>
            <a:ext cx="4578900" cy="25719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36" name="Google Shape;1236;p121"/>
          <p:cNvSpPr txBox="1"/>
          <p:nvPr>
            <p:ph idx="1" type="body"/>
          </p:nvPr>
        </p:nvSpPr>
        <p:spPr>
          <a:xfrm>
            <a:off x="5436945" y="610644"/>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7" name="Google Shape;1237;p121"/>
          <p:cNvSpPr txBox="1"/>
          <p:nvPr/>
        </p:nvSpPr>
        <p:spPr>
          <a:xfrm>
            <a:off x="6564541" y="27493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sp>
        <p:nvSpPr>
          <p:cNvPr id="1238" name="Google Shape;1238;p121"/>
          <p:cNvSpPr txBox="1"/>
          <p:nvPr>
            <p:ph idx="2" type="body"/>
          </p:nvPr>
        </p:nvSpPr>
        <p:spPr>
          <a:xfrm>
            <a:off x="5087255" y="1577989"/>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9" name="Google Shape;1239;p121"/>
          <p:cNvSpPr txBox="1"/>
          <p:nvPr>
            <p:ph idx="3" type="body"/>
          </p:nvPr>
        </p:nvSpPr>
        <p:spPr>
          <a:xfrm>
            <a:off x="5436945" y="3238313"/>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240" name="Google Shape;1240;p121"/>
          <p:cNvCxnSpPr/>
          <p:nvPr/>
        </p:nvCxnSpPr>
        <p:spPr>
          <a:xfrm>
            <a:off x="4579026" y="2556055"/>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1241" name="Google Shape;1241;p121"/>
          <p:cNvSpPr txBox="1"/>
          <p:nvPr>
            <p:ph idx="4" type="body"/>
          </p:nvPr>
        </p:nvSpPr>
        <p:spPr>
          <a:xfrm>
            <a:off x="5087255" y="4205658"/>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2" name="Google Shape;1242;p121"/>
          <p:cNvSpPr txBox="1"/>
          <p:nvPr/>
        </p:nvSpPr>
        <p:spPr>
          <a:xfrm>
            <a:off x="6564541" y="2902604"/>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pic>
        <p:nvPicPr>
          <p:cNvPr id="1243" name="Google Shape;1243;p121"/>
          <p:cNvPicPr preferRelativeResize="0"/>
          <p:nvPr/>
        </p:nvPicPr>
        <p:blipFill rotWithShape="1">
          <a:blip r:embed="rId2">
            <a:alphaModFix/>
          </a:blip>
          <a:srcRect b="0" l="0" r="0" t="0"/>
          <a:stretch/>
        </p:blipFill>
        <p:spPr>
          <a:xfrm>
            <a:off x="8571512" y="119775"/>
            <a:ext cx="548774" cy="310320"/>
          </a:xfrm>
          <a:prstGeom prst="rect">
            <a:avLst/>
          </a:prstGeom>
          <a:noFill/>
          <a:ln>
            <a:noFill/>
          </a:ln>
        </p:spPr>
      </p:pic>
      <p:sp>
        <p:nvSpPr>
          <p:cNvPr id="1244" name="Google Shape;1244;p121"/>
          <p:cNvSpPr/>
          <p:nvPr/>
        </p:nvSpPr>
        <p:spPr>
          <a:xfrm>
            <a:off x="0" y="2558034"/>
            <a:ext cx="4578900" cy="25935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45" name="Google Shape;1245;p12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46" name="Google Shape;1246;p12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47" name="Google Shape;1247;p12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248" name="Google Shape;1248;p12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2">
  <p:cSld name="Photo Gallery-2">
    <p:bg>
      <p:bgPr>
        <a:solidFill>
          <a:srgbClr val="292B2E"/>
        </a:solidFill>
      </p:bgPr>
    </p:bg>
    <p:spTree>
      <p:nvGrpSpPr>
        <p:cNvPr id="1249" name="Shape 1249"/>
        <p:cNvGrpSpPr/>
        <p:nvPr/>
      </p:nvGrpSpPr>
      <p:grpSpPr>
        <a:xfrm>
          <a:off x="0" y="0"/>
          <a:ext cx="0" cy="0"/>
          <a:chOff x="0" y="0"/>
          <a:chExt cx="0" cy="0"/>
        </a:xfrm>
      </p:grpSpPr>
      <p:sp>
        <p:nvSpPr>
          <p:cNvPr id="1250" name="Google Shape;1250;p122"/>
          <p:cNvSpPr txBox="1"/>
          <p:nvPr>
            <p:ph idx="1" type="body"/>
          </p:nvPr>
        </p:nvSpPr>
        <p:spPr>
          <a:xfrm>
            <a:off x="832138" y="611648"/>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1" name="Google Shape;1251;p122"/>
          <p:cNvSpPr txBox="1"/>
          <p:nvPr/>
        </p:nvSpPr>
        <p:spPr>
          <a:xfrm>
            <a:off x="1959735" y="2759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sp>
        <p:nvSpPr>
          <p:cNvPr id="1252" name="Google Shape;1252;p122"/>
          <p:cNvSpPr txBox="1"/>
          <p:nvPr>
            <p:ph idx="2" type="body"/>
          </p:nvPr>
        </p:nvSpPr>
        <p:spPr>
          <a:xfrm>
            <a:off x="482449" y="1578993"/>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3" name="Google Shape;1253;p122"/>
          <p:cNvSpPr txBox="1"/>
          <p:nvPr>
            <p:ph idx="3" type="body"/>
          </p:nvPr>
        </p:nvSpPr>
        <p:spPr>
          <a:xfrm>
            <a:off x="832138" y="3239317"/>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254" name="Google Shape;1254;p122"/>
          <p:cNvCxnSpPr/>
          <p:nvPr/>
        </p:nvCxnSpPr>
        <p:spPr>
          <a:xfrm>
            <a:off x="-25780" y="2557059"/>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1255" name="Google Shape;1255;p122"/>
          <p:cNvSpPr txBox="1"/>
          <p:nvPr>
            <p:ph idx="4" type="body"/>
          </p:nvPr>
        </p:nvSpPr>
        <p:spPr>
          <a:xfrm>
            <a:off x="482449" y="4206662"/>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6" name="Google Shape;1256;p122"/>
          <p:cNvSpPr txBox="1"/>
          <p:nvPr/>
        </p:nvSpPr>
        <p:spPr>
          <a:xfrm>
            <a:off x="1959735" y="290360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pic>
        <p:nvPicPr>
          <p:cNvPr id="1257" name="Google Shape;1257;p122"/>
          <p:cNvPicPr preferRelativeResize="0"/>
          <p:nvPr/>
        </p:nvPicPr>
        <p:blipFill rotWithShape="1">
          <a:blip r:embed="rId2">
            <a:alphaModFix/>
          </a:blip>
          <a:srcRect b="0" l="0" r="0" t="0"/>
          <a:stretch/>
        </p:blipFill>
        <p:spPr>
          <a:xfrm>
            <a:off x="143816" y="188385"/>
            <a:ext cx="548774" cy="310320"/>
          </a:xfrm>
          <a:prstGeom prst="rect">
            <a:avLst/>
          </a:prstGeom>
          <a:noFill/>
          <a:ln>
            <a:noFill/>
          </a:ln>
        </p:spPr>
      </p:pic>
      <p:sp>
        <p:nvSpPr>
          <p:cNvPr id="1258" name="Google Shape;1258;p122"/>
          <p:cNvSpPr/>
          <p:nvPr/>
        </p:nvSpPr>
        <p:spPr>
          <a:xfrm>
            <a:off x="4589083" y="-13904"/>
            <a:ext cx="4554900" cy="25710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59" name="Google Shape;1259;p122"/>
          <p:cNvSpPr/>
          <p:nvPr/>
        </p:nvSpPr>
        <p:spPr>
          <a:xfrm>
            <a:off x="4589083" y="2543191"/>
            <a:ext cx="4554900" cy="26193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60" name="Google Shape;1260;p122"/>
          <p:cNvSpPr txBox="1"/>
          <p:nvPr>
            <p:ph idx="12" type="sldNum"/>
          </p:nvPr>
        </p:nvSpPr>
        <p:spPr>
          <a:xfrm>
            <a:off x="3999071" y="4749757"/>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61" name="Google Shape;1261;p12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62" name="Google Shape;1262;p12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263" name="Google Shape;1263;p12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p:cSld name="CUSTOM">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52" name="Google Shape;52;p13"/>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4" name="Google Shape;54;p13"/>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rm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pic>
        <p:nvPicPr>
          <p:cNvPr id="55" name="Google Shape;55;p13"/>
          <p:cNvPicPr preferRelativeResize="0"/>
          <p:nvPr/>
        </p:nvPicPr>
        <p:blipFill rotWithShape="1">
          <a:blip r:embed="rId3">
            <a:alphaModFix/>
          </a:blip>
          <a:srcRect b="0" l="0" r="0" t="0"/>
          <a:stretch/>
        </p:blipFill>
        <p:spPr>
          <a:xfrm>
            <a:off x="4327597" y="1255767"/>
            <a:ext cx="488806" cy="276408"/>
          </a:xfrm>
          <a:prstGeom prst="rect">
            <a:avLst/>
          </a:prstGeom>
          <a:noFill/>
          <a:ln>
            <a:noFill/>
          </a:ln>
        </p:spPr>
      </p:pic>
      <p:sp>
        <p:nvSpPr>
          <p:cNvPr id="56" name="Google Shape;56;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8" name="Google Shape;58;p1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59" name="Google Shape;59;p1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3">
  <p:cSld name="Photo Gallery-3">
    <p:bg>
      <p:bgPr>
        <a:solidFill>
          <a:schemeClr val="lt2"/>
        </a:solidFill>
      </p:bgPr>
    </p:bg>
    <p:spTree>
      <p:nvGrpSpPr>
        <p:cNvPr id="1264" name="Shape 1264"/>
        <p:cNvGrpSpPr/>
        <p:nvPr/>
      </p:nvGrpSpPr>
      <p:grpSpPr>
        <a:xfrm>
          <a:off x="0" y="0"/>
          <a:ext cx="0" cy="0"/>
          <a:chOff x="0" y="0"/>
          <a:chExt cx="0" cy="0"/>
        </a:xfrm>
      </p:grpSpPr>
      <p:sp>
        <p:nvSpPr>
          <p:cNvPr id="1265" name="Google Shape;1265;p123"/>
          <p:cNvSpPr/>
          <p:nvPr/>
        </p:nvSpPr>
        <p:spPr>
          <a:xfrm>
            <a:off x="4563599" y="-13904"/>
            <a:ext cx="4597200" cy="25917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666666"/>
                </a:solidFill>
                <a:latin typeface="Calibri"/>
                <a:ea typeface="Calibri"/>
                <a:cs typeface="Calibri"/>
                <a:sym typeface="Calibri"/>
              </a:rPr>
              <a:t>X</a:t>
            </a:r>
            <a:endParaRPr sz="1100">
              <a:solidFill>
                <a:srgbClr val="666666"/>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666666"/>
                </a:solidFill>
                <a:latin typeface="Calibri"/>
                <a:ea typeface="Calibri"/>
                <a:cs typeface="Calibri"/>
                <a:sym typeface="Calibri"/>
              </a:rPr>
              <a:t>DELETE - INSERT IMAGE HERE</a:t>
            </a:r>
            <a:endParaRPr sz="1100">
              <a:solidFill>
                <a:srgbClr val="666666"/>
              </a:solidFill>
            </a:endParaRPr>
          </a:p>
        </p:txBody>
      </p:sp>
      <p:sp>
        <p:nvSpPr>
          <p:cNvPr id="1266" name="Google Shape;1266;p123"/>
          <p:cNvSpPr/>
          <p:nvPr/>
        </p:nvSpPr>
        <p:spPr>
          <a:xfrm>
            <a:off x="-8401" y="-13905"/>
            <a:ext cx="4572000" cy="25917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666666"/>
                </a:solidFill>
                <a:latin typeface="Calibri"/>
                <a:ea typeface="Calibri"/>
                <a:cs typeface="Calibri"/>
                <a:sym typeface="Calibri"/>
              </a:rPr>
              <a:t>X</a:t>
            </a:r>
            <a:endParaRPr sz="1100">
              <a:solidFill>
                <a:srgbClr val="666666"/>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666666"/>
                </a:solidFill>
                <a:latin typeface="Calibri"/>
                <a:ea typeface="Calibri"/>
                <a:cs typeface="Calibri"/>
                <a:sym typeface="Calibri"/>
              </a:rPr>
              <a:t>DELETE - INSERT IMAGE HERE</a:t>
            </a:r>
            <a:endParaRPr sz="1100">
              <a:solidFill>
                <a:srgbClr val="666666"/>
              </a:solidFill>
            </a:endParaRPr>
          </a:p>
        </p:txBody>
      </p:sp>
      <p:sp>
        <p:nvSpPr>
          <p:cNvPr id="1267" name="Google Shape;1267;p123"/>
          <p:cNvSpPr txBox="1"/>
          <p:nvPr>
            <p:ph idx="1" type="body"/>
          </p:nvPr>
        </p:nvSpPr>
        <p:spPr>
          <a:xfrm>
            <a:off x="844472" y="3164464"/>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2300"/>
              <a:buNone/>
              <a:defRPr b="1" sz="23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8" name="Google Shape;1268;p123"/>
          <p:cNvSpPr txBox="1"/>
          <p:nvPr/>
        </p:nvSpPr>
        <p:spPr>
          <a:xfrm>
            <a:off x="1972068" y="282875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757070"/>
                </a:solidFill>
                <a:latin typeface="Calibri"/>
                <a:ea typeface="Calibri"/>
                <a:cs typeface="Calibri"/>
                <a:sym typeface="Calibri"/>
              </a:rPr>
              <a:t>x</a:t>
            </a:r>
            <a:endParaRPr sz="1100"/>
          </a:p>
        </p:txBody>
      </p:sp>
      <p:sp>
        <p:nvSpPr>
          <p:cNvPr id="1269" name="Google Shape;1269;p123"/>
          <p:cNvSpPr txBox="1"/>
          <p:nvPr>
            <p:ph idx="2" type="body"/>
          </p:nvPr>
        </p:nvSpPr>
        <p:spPr>
          <a:xfrm>
            <a:off x="494782" y="4131809"/>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57070"/>
              </a:buClr>
              <a:buSzPts val="1200"/>
              <a:buNone/>
              <a:defRPr i="0" sz="12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70" name="Google Shape;1270;p123"/>
          <p:cNvSpPr txBox="1"/>
          <p:nvPr>
            <p:ph idx="3" type="body"/>
          </p:nvPr>
        </p:nvSpPr>
        <p:spPr>
          <a:xfrm>
            <a:off x="5438266" y="3159749"/>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2300"/>
              <a:buNone/>
              <a:defRPr b="1" sz="23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271" name="Google Shape;1271;p123"/>
          <p:cNvCxnSpPr/>
          <p:nvPr/>
        </p:nvCxnSpPr>
        <p:spPr>
          <a:xfrm rot="10800000">
            <a:off x="4572000" y="2577601"/>
            <a:ext cx="0" cy="2565900"/>
          </a:xfrm>
          <a:prstGeom prst="straightConnector1">
            <a:avLst/>
          </a:prstGeom>
          <a:noFill/>
          <a:ln cap="flat" cmpd="sng" w="9525">
            <a:solidFill>
              <a:srgbClr val="D0CECE"/>
            </a:solidFill>
            <a:prstDash val="solid"/>
            <a:miter lim="800000"/>
            <a:headEnd len="sm" w="sm" type="none"/>
            <a:tailEnd len="sm" w="sm" type="none"/>
          </a:ln>
        </p:spPr>
      </p:cxnSp>
      <p:sp>
        <p:nvSpPr>
          <p:cNvPr id="1272" name="Google Shape;1272;p123"/>
          <p:cNvSpPr txBox="1"/>
          <p:nvPr>
            <p:ph idx="4" type="body"/>
          </p:nvPr>
        </p:nvSpPr>
        <p:spPr>
          <a:xfrm>
            <a:off x="5088576" y="4127093"/>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57070"/>
              </a:buClr>
              <a:buSzPts val="1200"/>
              <a:buNone/>
              <a:defRPr i="0" sz="12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73" name="Google Shape;1273;p123"/>
          <p:cNvSpPr txBox="1"/>
          <p:nvPr/>
        </p:nvSpPr>
        <p:spPr>
          <a:xfrm>
            <a:off x="6565862" y="28240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757070"/>
                </a:solidFill>
                <a:latin typeface="Calibri"/>
                <a:ea typeface="Calibri"/>
                <a:cs typeface="Calibri"/>
                <a:sym typeface="Calibri"/>
              </a:rPr>
              <a:t>x</a:t>
            </a:r>
            <a:endParaRPr sz="1100"/>
          </a:p>
        </p:txBody>
      </p:sp>
      <p:pic>
        <p:nvPicPr>
          <p:cNvPr id="1274" name="Google Shape;1274;p123"/>
          <p:cNvPicPr preferRelativeResize="0"/>
          <p:nvPr/>
        </p:nvPicPr>
        <p:blipFill rotWithShape="1">
          <a:blip r:embed="rId2">
            <a:alphaModFix/>
          </a:blip>
          <a:srcRect b="0" l="0" r="0" t="0"/>
          <a:stretch/>
        </p:blipFill>
        <p:spPr>
          <a:xfrm>
            <a:off x="8509501" y="2713513"/>
            <a:ext cx="548774" cy="310320"/>
          </a:xfrm>
          <a:prstGeom prst="rect">
            <a:avLst/>
          </a:prstGeom>
          <a:noFill/>
          <a:ln>
            <a:noFill/>
          </a:ln>
        </p:spPr>
      </p:pic>
      <p:sp>
        <p:nvSpPr>
          <p:cNvPr id="1275" name="Google Shape;1275;p12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1276" name="Google Shape;1276;p12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77" name="Google Shape;1277;p12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278" name="Google Shape;1278;p12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4">
  <p:cSld name="Photo Gallery-4">
    <p:bg>
      <p:bgPr>
        <a:solidFill>
          <a:srgbClr val="292B2E"/>
        </a:solidFill>
      </p:bgPr>
    </p:bg>
    <p:spTree>
      <p:nvGrpSpPr>
        <p:cNvPr id="1279" name="Shape 1279"/>
        <p:cNvGrpSpPr/>
        <p:nvPr/>
      </p:nvGrpSpPr>
      <p:grpSpPr>
        <a:xfrm>
          <a:off x="0" y="0"/>
          <a:ext cx="0" cy="0"/>
          <a:chOff x="0" y="0"/>
          <a:chExt cx="0" cy="0"/>
        </a:xfrm>
      </p:grpSpPr>
      <p:sp>
        <p:nvSpPr>
          <p:cNvPr id="1280" name="Google Shape;1280;p124"/>
          <p:cNvSpPr/>
          <p:nvPr/>
        </p:nvSpPr>
        <p:spPr>
          <a:xfrm>
            <a:off x="1475959" y="0"/>
            <a:ext cx="7668000" cy="51585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FFFFFF"/>
                </a:solidFill>
                <a:latin typeface="Calibri"/>
                <a:ea typeface="Calibri"/>
                <a:cs typeface="Calibri"/>
                <a:sym typeface="Calibri"/>
              </a:rPr>
              <a:t>X</a:t>
            </a:r>
            <a:endParaRPr sz="1100">
              <a:solidFill>
                <a:srgbClr val="FFFFFF"/>
              </a:solidFill>
            </a:endParaRPr>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FFFFFF"/>
                </a:solidFill>
                <a:latin typeface="Calibri"/>
                <a:ea typeface="Calibri"/>
                <a:cs typeface="Calibri"/>
                <a:sym typeface="Calibri"/>
              </a:rPr>
              <a:t>DELETE - INSERT IMAGE HERE</a:t>
            </a:r>
            <a:endParaRPr sz="1100">
              <a:solidFill>
                <a:srgbClr val="FFFFFF"/>
              </a:solidFill>
            </a:endParaRPr>
          </a:p>
        </p:txBody>
      </p:sp>
      <p:sp>
        <p:nvSpPr>
          <p:cNvPr id="1281" name="Google Shape;1281;p124"/>
          <p:cNvSpPr txBox="1"/>
          <p:nvPr>
            <p:ph idx="1" type="body"/>
          </p:nvPr>
        </p:nvSpPr>
        <p:spPr>
          <a:xfrm>
            <a:off x="117257" y="3032182"/>
            <a:ext cx="1202700" cy="3102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FFFFFF"/>
              </a:buClr>
              <a:buSzPts val="1400"/>
              <a:buNone/>
              <a:defRPr b="1"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82" name="Google Shape;1282;p124"/>
          <p:cNvSpPr txBox="1"/>
          <p:nvPr>
            <p:ph idx="2" type="body"/>
          </p:nvPr>
        </p:nvSpPr>
        <p:spPr>
          <a:xfrm>
            <a:off x="113255" y="3436372"/>
            <a:ext cx="1206600" cy="15120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FFFFFF"/>
              </a:buClr>
              <a:buSzPts val="1100"/>
              <a:buNone/>
              <a:defRPr b="0" i="0" sz="11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283" name="Google Shape;1283;p124"/>
          <p:cNvPicPr preferRelativeResize="0"/>
          <p:nvPr/>
        </p:nvPicPr>
        <p:blipFill rotWithShape="1">
          <a:blip r:embed="rId2">
            <a:alphaModFix/>
          </a:blip>
          <a:srcRect b="0" l="0" r="0" t="0"/>
          <a:stretch/>
        </p:blipFill>
        <p:spPr>
          <a:xfrm>
            <a:off x="428800" y="686518"/>
            <a:ext cx="548774" cy="310320"/>
          </a:xfrm>
          <a:prstGeom prst="rect">
            <a:avLst/>
          </a:prstGeom>
          <a:noFill/>
          <a:ln>
            <a:noFill/>
          </a:ln>
        </p:spPr>
      </p:pic>
      <p:sp>
        <p:nvSpPr>
          <p:cNvPr id="1284" name="Google Shape;1284;p12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85" name="Google Shape;1285;p12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286" name="Google Shape;1286;p12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5">
  <p:cSld name="Photo Gallery-5">
    <p:bg>
      <p:bgPr>
        <a:solidFill>
          <a:srgbClr val="FFFFFF"/>
        </a:solidFill>
      </p:bgPr>
    </p:bg>
    <p:spTree>
      <p:nvGrpSpPr>
        <p:cNvPr id="1287" name="Shape 1287"/>
        <p:cNvGrpSpPr/>
        <p:nvPr/>
      </p:nvGrpSpPr>
      <p:grpSpPr>
        <a:xfrm>
          <a:off x="0" y="0"/>
          <a:ext cx="0" cy="0"/>
          <a:chOff x="0" y="0"/>
          <a:chExt cx="0" cy="0"/>
        </a:xfrm>
      </p:grpSpPr>
      <p:sp>
        <p:nvSpPr>
          <p:cNvPr id="1288" name="Google Shape;1288;p125"/>
          <p:cNvSpPr/>
          <p:nvPr/>
        </p:nvSpPr>
        <p:spPr>
          <a:xfrm>
            <a:off x="205222" y="199663"/>
            <a:ext cx="3440700" cy="47226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b="0" i="0" lang="en" sz="60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89" name="Google Shape;1289;p125"/>
          <p:cNvSpPr/>
          <p:nvPr/>
        </p:nvSpPr>
        <p:spPr>
          <a:xfrm>
            <a:off x="3778373" y="210515"/>
            <a:ext cx="2610600" cy="21336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b="0" i="0" lang="en" sz="60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90" name="Google Shape;1290;p125"/>
          <p:cNvSpPr/>
          <p:nvPr/>
        </p:nvSpPr>
        <p:spPr>
          <a:xfrm>
            <a:off x="3777574" y="2432446"/>
            <a:ext cx="2610600" cy="24897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b="0" i="0" lang="en" sz="60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91" name="Google Shape;1291;p125"/>
          <p:cNvSpPr/>
          <p:nvPr/>
        </p:nvSpPr>
        <p:spPr>
          <a:xfrm>
            <a:off x="6533606" y="199663"/>
            <a:ext cx="2436000" cy="18537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5300"/>
              <a:buFont typeface="Calibri"/>
              <a:buNone/>
            </a:pPr>
            <a:r>
              <a:rPr b="0" i="0" lang="en" sz="53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92" name="Google Shape;1292;p125"/>
          <p:cNvSpPr/>
          <p:nvPr/>
        </p:nvSpPr>
        <p:spPr>
          <a:xfrm>
            <a:off x="6528691" y="2139092"/>
            <a:ext cx="2436000" cy="27831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b="0" i="0" lang="en" sz="60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293" name="Google Shape;1293;p125"/>
          <p:cNvSpPr/>
          <p:nvPr/>
        </p:nvSpPr>
        <p:spPr>
          <a:xfrm>
            <a:off x="0" y="0"/>
            <a:ext cx="9144000" cy="5143500"/>
          </a:xfrm>
          <a:prstGeom prst="frame">
            <a:avLst>
              <a:gd fmla="val 2442"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294" name="Google Shape;1294;p12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295" name="Google Shape;1295;p12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1296" name="Google Shape;1296;p12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6">
  <p:cSld name="Photo Gallery-6">
    <p:bg>
      <p:bgPr>
        <a:solidFill>
          <a:srgbClr val="FFFFFF"/>
        </a:solidFill>
      </p:bgPr>
    </p:bg>
    <p:spTree>
      <p:nvGrpSpPr>
        <p:cNvPr id="1297" name="Shape 1297"/>
        <p:cNvGrpSpPr/>
        <p:nvPr/>
      </p:nvGrpSpPr>
      <p:grpSpPr>
        <a:xfrm>
          <a:off x="0" y="0"/>
          <a:ext cx="0" cy="0"/>
          <a:chOff x="0" y="0"/>
          <a:chExt cx="0" cy="0"/>
        </a:xfrm>
      </p:grpSpPr>
      <p:sp>
        <p:nvSpPr>
          <p:cNvPr id="1298" name="Google Shape;1298;p126"/>
          <p:cNvSpPr/>
          <p:nvPr/>
        </p:nvSpPr>
        <p:spPr>
          <a:xfrm>
            <a:off x="0" y="0"/>
            <a:ext cx="9144000" cy="5143500"/>
          </a:xfrm>
          <a:prstGeom prst="frame">
            <a:avLst>
              <a:gd fmla="val 1608"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299" name="Google Shape;1299;p12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300" name="Google Shape;1300;p12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1301" name="Google Shape;1301;p12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7">
  <p:cSld name="Photo Gallery-7">
    <p:bg>
      <p:bgPr>
        <a:solidFill>
          <a:srgbClr val="FFFFFF"/>
        </a:solidFill>
      </p:bgPr>
    </p:bg>
    <p:spTree>
      <p:nvGrpSpPr>
        <p:cNvPr id="1302" name="Shape 1302"/>
        <p:cNvGrpSpPr/>
        <p:nvPr/>
      </p:nvGrpSpPr>
      <p:grpSpPr>
        <a:xfrm>
          <a:off x="0" y="0"/>
          <a:ext cx="0" cy="0"/>
          <a:chOff x="0" y="0"/>
          <a:chExt cx="0" cy="0"/>
        </a:xfrm>
      </p:grpSpPr>
      <p:sp>
        <p:nvSpPr>
          <p:cNvPr id="1303" name="Google Shape;1303;p127"/>
          <p:cNvSpPr/>
          <p:nvPr/>
        </p:nvSpPr>
        <p:spPr>
          <a:xfrm>
            <a:off x="0" y="0"/>
            <a:ext cx="9144000" cy="5143500"/>
          </a:xfrm>
          <a:prstGeom prst="frame">
            <a:avLst>
              <a:gd fmla="val 12917" name="adj1"/>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 sz="72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b="0" i="0" lang="en" sz="1400" u="none" cap="none" strike="noStrike">
                <a:solidFill>
                  <a:srgbClr val="D73F3E"/>
                </a:solidFill>
                <a:latin typeface="Calibri"/>
                <a:ea typeface="Calibri"/>
                <a:cs typeface="Calibri"/>
                <a:sym typeface="Calibri"/>
              </a:rPr>
              <a:t>DELETE - INSERT IMAGE HERE</a:t>
            </a:r>
            <a:endParaRPr sz="1100"/>
          </a:p>
        </p:txBody>
      </p:sp>
      <p:sp>
        <p:nvSpPr>
          <p:cNvPr id="1304" name="Google Shape;1304;p12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305" name="Google Shape;1305;p12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1306" name="Google Shape;1306;p12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quot;Quote&quot;">
  <p:cSld name="Message-1">
    <p:spTree>
      <p:nvGrpSpPr>
        <p:cNvPr id="1307" name="Shape 1307"/>
        <p:cNvGrpSpPr/>
        <p:nvPr/>
      </p:nvGrpSpPr>
      <p:grpSpPr>
        <a:xfrm>
          <a:off x="0" y="0"/>
          <a:ext cx="0" cy="0"/>
          <a:chOff x="0" y="0"/>
          <a:chExt cx="0" cy="0"/>
        </a:xfrm>
      </p:grpSpPr>
      <p:sp>
        <p:nvSpPr>
          <p:cNvPr id="1308" name="Google Shape;1308;p128"/>
          <p:cNvSpPr txBox="1"/>
          <p:nvPr>
            <p:ph idx="1" type="body"/>
          </p:nvPr>
        </p:nvSpPr>
        <p:spPr>
          <a:xfrm>
            <a:off x="2139554" y="2027158"/>
            <a:ext cx="48648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4500"/>
              <a:buNone/>
              <a:defRPr b="0" sz="4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09" name="Google Shape;1309;p128"/>
          <p:cNvPicPr preferRelativeResize="0"/>
          <p:nvPr/>
        </p:nvPicPr>
        <p:blipFill rotWithShape="1">
          <a:blip r:embed="rId2">
            <a:alphaModFix/>
          </a:blip>
          <a:srcRect b="0" l="0" r="0" t="0"/>
          <a:stretch/>
        </p:blipFill>
        <p:spPr>
          <a:xfrm>
            <a:off x="4263326" y="3613733"/>
            <a:ext cx="572448" cy="323706"/>
          </a:xfrm>
          <a:prstGeom prst="rect">
            <a:avLst/>
          </a:prstGeom>
          <a:noFill/>
          <a:ln>
            <a:noFill/>
          </a:ln>
        </p:spPr>
      </p:pic>
      <p:sp>
        <p:nvSpPr>
          <p:cNvPr id="1310" name="Google Shape;1310;p12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311" name="Google Shape;1311;p12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312" name="Google Shape;1312;p12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313" name="Google Shape;1313;p12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HOT's Mission ">
  <p:cSld name="8_Road-Detail-2-NOLOGO_1">
    <p:bg>
      <p:bgPr>
        <a:solidFill>
          <a:srgbClr val="FFFFFF"/>
        </a:solidFill>
      </p:bgPr>
    </p:bg>
    <p:spTree>
      <p:nvGrpSpPr>
        <p:cNvPr id="1314" name="Shape 1314"/>
        <p:cNvGrpSpPr/>
        <p:nvPr/>
      </p:nvGrpSpPr>
      <p:grpSpPr>
        <a:xfrm>
          <a:off x="0" y="0"/>
          <a:ext cx="0" cy="0"/>
          <a:chOff x="0" y="0"/>
          <a:chExt cx="0" cy="0"/>
        </a:xfrm>
      </p:grpSpPr>
      <p:pic>
        <p:nvPicPr>
          <p:cNvPr id="1315" name="Google Shape;1315;p129"/>
          <p:cNvPicPr preferRelativeResize="0"/>
          <p:nvPr/>
        </p:nvPicPr>
        <p:blipFill rotWithShape="1">
          <a:blip r:embed="rId2">
            <a:alphaModFix/>
          </a:blip>
          <a:srcRect b="0" l="0" r="0" t="0"/>
          <a:stretch/>
        </p:blipFill>
        <p:spPr>
          <a:xfrm>
            <a:off x="70139" y="70138"/>
            <a:ext cx="9016709" cy="4995430"/>
          </a:xfrm>
          <a:prstGeom prst="rect">
            <a:avLst/>
          </a:prstGeom>
          <a:noFill/>
          <a:ln>
            <a:noFill/>
          </a:ln>
        </p:spPr>
      </p:pic>
      <p:sp>
        <p:nvSpPr>
          <p:cNvPr id="1316" name="Google Shape;1316;p129"/>
          <p:cNvSpPr/>
          <p:nvPr/>
        </p:nvSpPr>
        <p:spPr>
          <a:xfrm>
            <a:off x="70139" y="77931"/>
            <a:ext cx="9003600" cy="4995300"/>
          </a:xfrm>
          <a:prstGeom prst="rect">
            <a:avLst/>
          </a:prstGeom>
          <a:gradFill>
            <a:gsLst>
              <a:gs pos="0">
                <a:srgbClr val="000000">
                  <a:alpha val="5882"/>
                </a:srgbClr>
              </a:gs>
              <a:gs pos="91000">
                <a:srgbClr val="000000">
                  <a:alpha val="36862"/>
                </a:srgbClr>
              </a:gs>
              <a:gs pos="100000">
                <a:srgbClr val="000000">
                  <a:alpha val="0"/>
                </a:srgbClr>
              </a:gs>
            </a:gsLst>
            <a:lin ang="1890004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D73F3E"/>
              </a:solidFill>
              <a:latin typeface="Calibri"/>
              <a:ea typeface="Calibri"/>
              <a:cs typeface="Calibri"/>
              <a:sym typeface="Calibri"/>
            </a:endParaRPr>
          </a:p>
        </p:txBody>
      </p:sp>
      <p:sp>
        <p:nvSpPr>
          <p:cNvPr id="1317" name="Google Shape;1317;p129"/>
          <p:cNvSpPr/>
          <p:nvPr/>
        </p:nvSpPr>
        <p:spPr>
          <a:xfrm>
            <a:off x="1159292" y="586136"/>
            <a:ext cx="6838500" cy="3635700"/>
          </a:xfrm>
          <a:prstGeom prst="rect">
            <a:avLst/>
          </a:prstGeom>
          <a:noFill/>
          <a:ln>
            <a:noFill/>
          </a:ln>
          <a:effectLst>
            <a:outerShdw blurRad="63500" sx="102000" rotWithShape="0" algn="ctr" sy="102000">
              <a:srgbClr val="757070">
                <a:alpha val="40000"/>
              </a:srgbClr>
            </a:outerShdw>
          </a:effectLst>
        </p:spPr>
        <p:txBody>
          <a:bodyPr anchorCtr="0" anchor="t" bIns="137150" lIns="68575" spcFirstLastPara="1" rIns="68575" wrap="square" tIns="137150">
            <a:noAutofit/>
          </a:bodyPr>
          <a:lstStyle/>
          <a:p>
            <a:pPr indent="0" lvl="0" marL="0" marR="0" rtl="0" algn="ctr">
              <a:lnSpc>
                <a:spcPct val="100000"/>
              </a:lnSpc>
              <a:spcBef>
                <a:spcPts val="0"/>
              </a:spcBef>
              <a:spcAft>
                <a:spcPts val="0"/>
              </a:spcAft>
              <a:buClr>
                <a:srgbClr val="F8FAFF"/>
              </a:buClr>
              <a:buSzPts val="5400"/>
              <a:buFont typeface="Georgia"/>
              <a:buNone/>
            </a:pPr>
            <a:r>
              <a:rPr b="0" i="0" lang="en" sz="5400" u="none" cap="none" strike="noStrike">
                <a:solidFill>
                  <a:srgbClr val="F8FAFF"/>
                </a:solidFill>
                <a:latin typeface="Georgia"/>
                <a:ea typeface="Georgia"/>
                <a:cs typeface="Georgia"/>
                <a:sym typeface="Georgia"/>
              </a:rPr>
              <a:t>WE MAP EACH CORNER OF  THE WORLD SO NO ONE IS LEFT BEHIND</a:t>
            </a:r>
            <a:endParaRPr sz="1100"/>
          </a:p>
        </p:txBody>
      </p:sp>
      <p:sp>
        <p:nvSpPr>
          <p:cNvPr id="1318" name="Google Shape;1318;p129"/>
          <p:cNvSpPr txBox="1"/>
          <p:nvPr/>
        </p:nvSpPr>
        <p:spPr>
          <a:xfrm>
            <a:off x="3334645" y="455297"/>
            <a:ext cx="24747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8FAFF"/>
              </a:buClr>
              <a:buSzPts val="1200"/>
              <a:buFont typeface="Georgia"/>
              <a:buNone/>
            </a:pPr>
            <a:r>
              <a:rPr b="0" i="0" lang="en" sz="1200" u="none" cap="none" strike="noStrike">
                <a:solidFill>
                  <a:srgbClr val="F8FAFF"/>
                </a:solidFill>
                <a:latin typeface="Georgia"/>
                <a:ea typeface="Georgia"/>
                <a:cs typeface="Georgia"/>
                <a:sym typeface="Georgia"/>
              </a:rPr>
              <a:t>MISSION:</a:t>
            </a:r>
            <a:endParaRPr sz="1100"/>
          </a:p>
        </p:txBody>
      </p:sp>
      <p:sp>
        <p:nvSpPr>
          <p:cNvPr id="1319" name="Google Shape;1319;p129"/>
          <p:cNvSpPr txBox="1"/>
          <p:nvPr/>
        </p:nvSpPr>
        <p:spPr>
          <a:xfrm>
            <a:off x="2168611" y="4039978"/>
            <a:ext cx="4689300" cy="8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8FAFF"/>
              </a:buClr>
              <a:buSzPts val="1200"/>
              <a:buFont typeface="Calibri"/>
              <a:buNone/>
            </a:pPr>
            <a:r>
              <a:rPr b="0" i="0" lang="en" sz="1200" u="none" cap="none" strike="noStrike">
                <a:solidFill>
                  <a:srgbClr val="F8FAFF"/>
                </a:solidFill>
                <a:latin typeface="Calibri"/>
                <a:ea typeface="Calibri"/>
                <a:cs typeface="Calibri"/>
                <a:sym typeface="Calibri"/>
              </a:rPr>
              <a:t>TO BE ON A MAP IS TO BE ACKNOWLEDGED, TO BE KNOWN, TO BE RECOGNIZED, TO BE COUNTED. IT IS FOR THE WORLD TO KNOW THAT YOU ARE THERE AND THAT YOU HAVE NEEDS, YOU HAVE RIGHTS, AND YOU EXIST.</a:t>
            </a:r>
            <a:endParaRPr sz="1100"/>
          </a:p>
        </p:txBody>
      </p:sp>
      <p:pic>
        <p:nvPicPr>
          <p:cNvPr id="1320" name="Google Shape;1320;p129"/>
          <p:cNvPicPr preferRelativeResize="0"/>
          <p:nvPr/>
        </p:nvPicPr>
        <p:blipFill rotWithShape="1">
          <a:blip r:embed="rId3">
            <a:alphaModFix/>
          </a:blip>
          <a:srcRect b="0" l="0" r="0" t="0"/>
          <a:stretch/>
        </p:blipFill>
        <p:spPr>
          <a:xfrm>
            <a:off x="8323265" y="255416"/>
            <a:ext cx="548774" cy="310319"/>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1 of 3">
  <p:cSld name="12 | About HOT_1">
    <p:bg>
      <p:bgPr>
        <a:solidFill>
          <a:srgbClr val="FFFFFF"/>
        </a:solidFill>
      </p:bgPr>
    </p:bg>
    <p:spTree>
      <p:nvGrpSpPr>
        <p:cNvPr id="1321" name="Shape 1321"/>
        <p:cNvGrpSpPr/>
        <p:nvPr/>
      </p:nvGrpSpPr>
      <p:grpSpPr>
        <a:xfrm>
          <a:off x="0" y="0"/>
          <a:ext cx="0" cy="0"/>
          <a:chOff x="0" y="0"/>
          <a:chExt cx="0" cy="0"/>
        </a:xfrm>
      </p:grpSpPr>
      <p:sp>
        <p:nvSpPr>
          <p:cNvPr id="1322" name="Google Shape;1322;p130"/>
          <p:cNvSpPr/>
          <p:nvPr/>
        </p:nvSpPr>
        <p:spPr>
          <a:xfrm>
            <a:off x="69750" y="75488"/>
            <a:ext cx="9004500" cy="49926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1323" name="Google Shape;1323;p130"/>
          <p:cNvSpPr/>
          <p:nvPr/>
        </p:nvSpPr>
        <p:spPr>
          <a:xfrm>
            <a:off x="1245870" y="684424"/>
            <a:ext cx="6652500" cy="4224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5400">
                <a:solidFill>
                  <a:srgbClr val="FFFFFF"/>
                </a:solidFill>
                <a:latin typeface="Georgia"/>
                <a:ea typeface="Georgia"/>
                <a:cs typeface="Georgia"/>
                <a:sym typeface="Georgia"/>
              </a:rPr>
              <a:t>WE MAP EACH CORNER OF  THE WORLD SO NO ONE IS LEFT BEHIND</a:t>
            </a:r>
            <a:endParaRPr sz="1100"/>
          </a:p>
          <a:p>
            <a:pPr indent="0" lvl="0" marL="0" marR="0" rtl="0" algn="ctr">
              <a:spcBef>
                <a:spcPts val="0"/>
              </a:spcBef>
              <a:spcAft>
                <a:spcPts val="0"/>
              </a:spcAft>
              <a:buNone/>
            </a:pPr>
            <a:r>
              <a:t/>
            </a:r>
            <a:endParaRPr sz="5400">
              <a:solidFill>
                <a:srgbClr val="FFFFFF"/>
              </a:solidFill>
              <a:latin typeface="Georgia"/>
              <a:ea typeface="Georgia"/>
              <a:cs typeface="Georgia"/>
              <a:sym typeface="Georgia"/>
            </a:endParaRPr>
          </a:p>
        </p:txBody>
      </p:sp>
      <p:sp>
        <p:nvSpPr>
          <p:cNvPr id="1324" name="Google Shape;1324;p130"/>
          <p:cNvSpPr txBox="1"/>
          <p:nvPr/>
        </p:nvSpPr>
        <p:spPr>
          <a:xfrm>
            <a:off x="3901375" y="366219"/>
            <a:ext cx="13413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rgbClr val="FFFFFF"/>
                </a:solidFill>
                <a:latin typeface="Georgia"/>
                <a:ea typeface="Georgia"/>
                <a:cs typeface="Georgia"/>
                <a:sym typeface="Georgia"/>
              </a:rPr>
              <a:t>MISSION:</a:t>
            </a:r>
            <a:endParaRPr sz="1100"/>
          </a:p>
        </p:txBody>
      </p:sp>
      <p:sp>
        <p:nvSpPr>
          <p:cNvPr id="1325" name="Google Shape;1325;p130"/>
          <p:cNvSpPr txBox="1"/>
          <p:nvPr/>
        </p:nvSpPr>
        <p:spPr>
          <a:xfrm>
            <a:off x="2360922" y="4180634"/>
            <a:ext cx="44223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rgbClr val="0A0A0A"/>
                </a:solidFill>
                <a:latin typeface="Barlow"/>
                <a:ea typeface="Barlow"/>
                <a:cs typeface="Barlow"/>
                <a:sym typeface="Barlow"/>
              </a:rPr>
              <a:t>To be on a map is to be acknowledged, to be known, to be recognized, to be counted. It is for the world to know that you are there and that you have needs, you have rights, and you exist.</a:t>
            </a:r>
            <a:endParaRPr sz="1100"/>
          </a:p>
        </p:txBody>
      </p:sp>
      <p:pic>
        <p:nvPicPr>
          <p:cNvPr id="1326" name="Google Shape;1326;p130"/>
          <p:cNvPicPr preferRelativeResize="0"/>
          <p:nvPr/>
        </p:nvPicPr>
        <p:blipFill rotWithShape="1">
          <a:blip r:embed="rId2">
            <a:alphaModFix/>
          </a:blip>
          <a:srcRect b="0" l="0" r="0" t="0"/>
          <a:stretch/>
        </p:blipFill>
        <p:spPr>
          <a:xfrm>
            <a:off x="6668153" y="869807"/>
            <a:ext cx="2406096" cy="4198206"/>
          </a:xfrm>
          <a:prstGeom prst="rect">
            <a:avLst/>
          </a:prstGeom>
          <a:noFill/>
          <a:ln>
            <a:noFill/>
          </a:ln>
        </p:spPr>
      </p:pic>
      <p:pic>
        <p:nvPicPr>
          <p:cNvPr id="1327" name="Google Shape;1327;p130"/>
          <p:cNvPicPr preferRelativeResize="0"/>
          <p:nvPr/>
        </p:nvPicPr>
        <p:blipFill rotWithShape="1">
          <a:blip r:embed="rId3">
            <a:alphaModFix/>
          </a:blip>
          <a:srcRect b="0" l="0" r="0" t="0"/>
          <a:stretch/>
        </p:blipFill>
        <p:spPr>
          <a:xfrm>
            <a:off x="8323265" y="255416"/>
            <a:ext cx="548774" cy="310319"/>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2 of 3">
  <p:cSld name="8 | Content Slide v.31_1_1">
    <p:bg>
      <p:bgPr>
        <a:solidFill>
          <a:srgbClr val="FFFFFF"/>
        </a:solidFill>
      </p:bgPr>
    </p:bg>
    <p:spTree>
      <p:nvGrpSpPr>
        <p:cNvPr id="1328" name="Shape 1328"/>
        <p:cNvGrpSpPr/>
        <p:nvPr/>
      </p:nvGrpSpPr>
      <p:grpSpPr>
        <a:xfrm>
          <a:off x="0" y="0"/>
          <a:ext cx="0" cy="0"/>
          <a:chOff x="0" y="0"/>
          <a:chExt cx="0" cy="0"/>
        </a:xfrm>
      </p:grpSpPr>
      <p:sp>
        <p:nvSpPr>
          <p:cNvPr id="1329" name="Google Shape;1329;p131"/>
          <p:cNvSpPr/>
          <p:nvPr/>
        </p:nvSpPr>
        <p:spPr>
          <a:xfrm>
            <a:off x="69750" y="75488"/>
            <a:ext cx="9004500" cy="49926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grpSp>
        <p:nvGrpSpPr>
          <p:cNvPr id="1330" name="Google Shape;1330;p131"/>
          <p:cNvGrpSpPr/>
          <p:nvPr/>
        </p:nvGrpSpPr>
        <p:grpSpPr>
          <a:xfrm>
            <a:off x="364857" y="299869"/>
            <a:ext cx="5076000" cy="1966186"/>
            <a:chOff x="477825" y="255917"/>
            <a:chExt cx="6768000" cy="2621582"/>
          </a:xfrm>
        </p:grpSpPr>
        <p:sp>
          <p:nvSpPr>
            <p:cNvPr id="1331" name="Google Shape;1331;p131"/>
            <p:cNvSpPr/>
            <p:nvPr/>
          </p:nvSpPr>
          <p:spPr>
            <a:xfrm>
              <a:off x="477825" y="255917"/>
              <a:ext cx="6768000" cy="1446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6600" u="none" cap="none" strike="noStrike">
                  <a:solidFill>
                    <a:srgbClr val="FFFFFF"/>
                  </a:solidFill>
                  <a:latin typeface="Georgia"/>
                  <a:ea typeface="Georgia"/>
                  <a:cs typeface="Georgia"/>
                  <a:sym typeface="Georgia"/>
                </a:rPr>
                <a:t>Who </a:t>
              </a:r>
              <a:r>
                <a:rPr lang="en" sz="6600">
                  <a:solidFill>
                    <a:srgbClr val="FFFFFF"/>
                  </a:solidFill>
                  <a:latin typeface="Georgia"/>
                  <a:ea typeface="Georgia"/>
                  <a:cs typeface="Georgia"/>
                  <a:sym typeface="Georgia"/>
                </a:rPr>
                <a:t>W</a:t>
              </a:r>
              <a:r>
                <a:rPr b="0" i="0" lang="en" sz="6600" u="none" cap="none" strike="noStrike">
                  <a:solidFill>
                    <a:srgbClr val="FFFFFF"/>
                  </a:solidFill>
                  <a:latin typeface="Georgia"/>
                  <a:ea typeface="Georgia"/>
                  <a:cs typeface="Georgia"/>
                  <a:sym typeface="Georgia"/>
                </a:rPr>
                <a:t>e </a:t>
              </a:r>
              <a:r>
                <a:rPr lang="en" sz="6600">
                  <a:solidFill>
                    <a:srgbClr val="FFFFFF"/>
                  </a:solidFill>
                  <a:latin typeface="Georgia"/>
                  <a:ea typeface="Georgia"/>
                  <a:cs typeface="Georgia"/>
                  <a:sym typeface="Georgia"/>
                </a:rPr>
                <a:t>A</a:t>
              </a:r>
              <a:r>
                <a:rPr b="0" i="0" lang="en" sz="6600" u="none" cap="none" strike="noStrike">
                  <a:solidFill>
                    <a:srgbClr val="FFFFFF"/>
                  </a:solidFill>
                  <a:latin typeface="Georgia"/>
                  <a:ea typeface="Georgia"/>
                  <a:cs typeface="Georgia"/>
                  <a:sym typeface="Georgia"/>
                </a:rPr>
                <a:t>re</a:t>
              </a:r>
              <a:endParaRPr sz="1100"/>
            </a:p>
          </p:txBody>
        </p:sp>
        <p:sp>
          <p:nvSpPr>
            <p:cNvPr id="1332" name="Google Shape;1332;p131"/>
            <p:cNvSpPr/>
            <p:nvPr/>
          </p:nvSpPr>
          <p:spPr>
            <a:xfrm>
              <a:off x="822595" y="1707799"/>
              <a:ext cx="5867700" cy="1169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100" u="none" cap="none" strike="noStrike">
                  <a:solidFill>
                    <a:srgbClr val="171616"/>
                  </a:solidFill>
                  <a:latin typeface="Barlow Light"/>
                  <a:ea typeface="Barlow Light"/>
                  <a:cs typeface="Barlow Light"/>
                  <a:sym typeface="Barlow Light"/>
                </a:rPr>
                <a:t>The</a:t>
              </a:r>
              <a:r>
                <a:rPr b="0" i="0" lang="en" sz="1100" u="none" cap="none" strike="noStrike">
                  <a:solidFill>
                    <a:srgbClr val="171616"/>
                  </a:solidFill>
                  <a:latin typeface="Barlow"/>
                  <a:ea typeface="Barlow"/>
                  <a:cs typeface="Barlow"/>
                  <a:sym typeface="Barlow"/>
                </a:rPr>
                <a:t> </a:t>
              </a:r>
              <a:r>
                <a:rPr lang="en" sz="1100" u="none" cap="none" strike="noStrike">
                  <a:solidFill>
                    <a:srgbClr val="DC3F40"/>
                  </a:solidFill>
                  <a:latin typeface="Barlow SemiBold"/>
                  <a:ea typeface="Barlow SemiBold"/>
                  <a:cs typeface="Barlow SemiBold"/>
                  <a:sym typeface="Barlow SemiBold"/>
                </a:rPr>
                <a:t>Humanitarian OpenStreetMap Team (HOT) </a:t>
              </a:r>
              <a:r>
                <a:rPr i="0" lang="en" sz="1100" u="none" cap="none" strike="noStrike">
                  <a:solidFill>
                    <a:srgbClr val="171616"/>
                  </a:solidFill>
                  <a:latin typeface="Barlow Light"/>
                  <a:ea typeface="Barlow Light"/>
                  <a:cs typeface="Barlow Light"/>
                  <a:sym typeface="Barlow Light"/>
                </a:rPr>
                <a:t>is an international team dedicated to humanitarian action and community development through open mapping. We work together to provide map data which revolutionizes disaster management, reduces risks, and contributes to achievement of the Sustainable Development Goals</a:t>
              </a:r>
              <a:endParaRPr sz="1100">
                <a:solidFill>
                  <a:srgbClr val="171616"/>
                </a:solidFill>
                <a:latin typeface="Barlow Light"/>
                <a:ea typeface="Barlow Light"/>
                <a:cs typeface="Barlow Light"/>
                <a:sym typeface="Barlow Light"/>
              </a:endParaRPr>
            </a:p>
          </p:txBody>
        </p:sp>
      </p:grpSp>
      <p:grpSp>
        <p:nvGrpSpPr>
          <p:cNvPr id="1333" name="Google Shape;1333;p131"/>
          <p:cNvGrpSpPr/>
          <p:nvPr/>
        </p:nvGrpSpPr>
        <p:grpSpPr>
          <a:xfrm>
            <a:off x="599228" y="2332237"/>
            <a:ext cx="5637046" cy="2459314"/>
            <a:chOff x="921292" y="1892128"/>
            <a:chExt cx="7516062" cy="3279085"/>
          </a:xfrm>
        </p:grpSpPr>
        <p:sp>
          <p:nvSpPr>
            <p:cNvPr id="1334" name="Google Shape;1334;p131"/>
            <p:cNvSpPr/>
            <p:nvPr/>
          </p:nvSpPr>
          <p:spPr>
            <a:xfrm>
              <a:off x="941692" y="3391581"/>
              <a:ext cx="3787800" cy="677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Barlow"/>
                  <a:ea typeface="Barlow"/>
                  <a:cs typeface="Barlow"/>
                  <a:sym typeface="Barlow"/>
                </a:rPr>
                <a:t>MAPPING &amp; TRAINING</a:t>
              </a:r>
              <a:endParaRPr sz="1100">
                <a:solidFill>
                  <a:srgbClr val="DC3F40"/>
                </a:solidFill>
                <a:latin typeface="Barlow"/>
                <a:ea typeface="Barlow"/>
                <a:cs typeface="Barlow"/>
                <a:sym typeface="Barlow"/>
              </a:endParaRPr>
            </a:p>
            <a:p>
              <a:pPr indent="0" lvl="0" marL="0" marR="0" rtl="0" algn="l">
                <a:spcBef>
                  <a:spcPts val="0"/>
                </a:spcBef>
                <a:spcAft>
                  <a:spcPts val="0"/>
                </a:spcAft>
                <a:buNone/>
              </a:pPr>
              <a:r>
                <a:rPr lang="en" sz="900">
                  <a:solidFill>
                    <a:schemeClr val="dk1"/>
                  </a:solidFill>
                  <a:latin typeface="Barlow"/>
                  <a:ea typeface="Barlow"/>
                  <a:cs typeface="Barlow"/>
                  <a:sym typeface="Barlow"/>
                </a:rPr>
                <a:t>Remote disaster activations and field deployments to train, build capacity, map for most complex challenges</a:t>
              </a:r>
              <a:endParaRPr sz="900">
                <a:solidFill>
                  <a:schemeClr val="dk1"/>
                </a:solidFill>
                <a:latin typeface="Barlow"/>
                <a:ea typeface="Barlow"/>
                <a:cs typeface="Barlow"/>
                <a:sym typeface="Barlow"/>
              </a:endParaRPr>
            </a:p>
          </p:txBody>
        </p:sp>
        <p:sp>
          <p:nvSpPr>
            <p:cNvPr id="1335" name="Google Shape;1335;p131"/>
            <p:cNvSpPr/>
            <p:nvPr/>
          </p:nvSpPr>
          <p:spPr>
            <a:xfrm>
              <a:off x="4866754" y="3391580"/>
              <a:ext cx="3570600" cy="677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Barlow"/>
                  <a:ea typeface="Barlow"/>
                  <a:cs typeface="Barlow"/>
                  <a:sym typeface="Barlow"/>
                </a:rPr>
                <a:t>TECH INNOVATION</a:t>
              </a:r>
              <a:endParaRPr sz="1100">
                <a:solidFill>
                  <a:srgbClr val="DC3F40"/>
                </a:solidFill>
                <a:latin typeface="Barlow"/>
                <a:ea typeface="Barlow"/>
                <a:cs typeface="Barlow"/>
                <a:sym typeface="Barlow"/>
              </a:endParaRPr>
            </a:p>
            <a:p>
              <a:pPr indent="0" lvl="0" marL="0" marR="0" rtl="0" algn="l">
                <a:spcBef>
                  <a:spcPts val="0"/>
                </a:spcBef>
                <a:spcAft>
                  <a:spcPts val="0"/>
                </a:spcAft>
                <a:buNone/>
              </a:pPr>
              <a:r>
                <a:rPr lang="en" sz="900">
                  <a:solidFill>
                    <a:schemeClr val="dk1"/>
                  </a:solidFill>
                  <a:latin typeface="Barlow"/>
                  <a:ea typeface="Barlow"/>
                  <a:cs typeface="Barlow"/>
                  <a:sym typeface="Barlow"/>
                </a:rPr>
                <a:t>A home for leading free and open source humanitarian map/geodata tools</a:t>
              </a:r>
              <a:endParaRPr sz="1100"/>
            </a:p>
          </p:txBody>
        </p:sp>
        <p:sp>
          <p:nvSpPr>
            <p:cNvPr id="1336" name="Google Shape;1336;p131"/>
            <p:cNvSpPr/>
            <p:nvPr/>
          </p:nvSpPr>
          <p:spPr>
            <a:xfrm>
              <a:off x="921292" y="4309313"/>
              <a:ext cx="3380100" cy="861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Barlow"/>
                  <a:ea typeface="Barlow"/>
                  <a:cs typeface="Barlow"/>
                  <a:sym typeface="Barlow"/>
                </a:rPr>
                <a:t>PEOPLE &amp; COMMUNITY</a:t>
              </a:r>
              <a:endParaRPr sz="1100">
                <a:solidFill>
                  <a:srgbClr val="DC3F40"/>
                </a:solidFill>
                <a:latin typeface="Barlow"/>
                <a:ea typeface="Barlow"/>
                <a:cs typeface="Barlow"/>
                <a:sym typeface="Barlow"/>
              </a:endParaRPr>
            </a:p>
            <a:p>
              <a:pPr indent="0" lvl="0" marL="0" marR="0" rtl="0" algn="l">
                <a:spcBef>
                  <a:spcPts val="0"/>
                </a:spcBef>
                <a:spcAft>
                  <a:spcPts val="0"/>
                </a:spcAft>
                <a:buNone/>
              </a:pPr>
              <a:r>
                <a:rPr lang="en" sz="900">
                  <a:solidFill>
                    <a:schemeClr val="dk1"/>
                  </a:solidFill>
                  <a:latin typeface="Barlow"/>
                  <a:ea typeface="Barlow"/>
                  <a:cs typeface="Barlow"/>
                  <a:sym typeface="Barlow"/>
                </a:rPr>
                <a:t>Building the HOT global network, development of mapping communities &amp; peer to peer knowledge exchange</a:t>
              </a:r>
              <a:endParaRPr sz="1100"/>
            </a:p>
          </p:txBody>
        </p:sp>
        <p:sp>
          <p:nvSpPr>
            <p:cNvPr id="1337" name="Google Shape;1337;p131"/>
            <p:cNvSpPr/>
            <p:nvPr/>
          </p:nvSpPr>
          <p:spPr>
            <a:xfrm>
              <a:off x="4866754" y="4309312"/>
              <a:ext cx="3055200" cy="861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Barlow"/>
                  <a:ea typeface="Barlow"/>
                  <a:cs typeface="Barlow"/>
                  <a:sym typeface="Barlow"/>
                </a:rPr>
                <a:t>PARTNERSHIPS</a:t>
              </a:r>
              <a:endParaRPr sz="1100">
                <a:solidFill>
                  <a:srgbClr val="DC3F40"/>
                </a:solidFill>
                <a:latin typeface="Barlow"/>
                <a:ea typeface="Barlow"/>
                <a:cs typeface="Barlow"/>
                <a:sym typeface="Barlow"/>
              </a:endParaRPr>
            </a:p>
            <a:p>
              <a:pPr indent="0" lvl="0" marL="0" marR="0" rtl="0" algn="l">
                <a:spcBef>
                  <a:spcPts val="0"/>
                </a:spcBef>
                <a:spcAft>
                  <a:spcPts val="0"/>
                </a:spcAft>
                <a:buNone/>
              </a:pPr>
              <a:r>
                <a:rPr lang="en" sz="900">
                  <a:solidFill>
                    <a:schemeClr val="dk1"/>
                  </a:solidFill>
                  <a:latin typeface="Barlow"/>
                  <a:ea typeface="Barlow"/>
                  <a:cs typeface="Barlow"/>
                  <a:sym typeface="Barlow"/>
                </a:rPr>
                <a:t>Relationships with NGOs, multi-laterals, donors, private sector, tech industry, and academia in support of all pillars</a:t>
              </a:r>
              <a:endParaRPr sz="1100"/>
            </a:p>
          </p:txBody>
        </p:sp>
        <p:sp>
          <p:nvSpPr>
            <p:cNvPr id="1338" name="Google Shape;1338;p131"/>
            <p:cNvSpPr/>
            <p:nvPr/>
          </p:nvSpPr>
          <p:spPr>
            <a:xfrm>
              <a:off x="921296" y="1892128"/>
              <a:ext cx="6455400" cy="1446600"/>
            </a:xfrm>
            <a:prstGeom prst="rect">
              <a:avLst/>
            </a:prstGeom>
            <a:noFill/>
            <a:ln>
              <a:noFill/>
            </a:ln>
            <a:effectLst>
              <a:outerShdw blurRad="57150" rotWithShape="0" algn="bl" dir="5400000" dist="19050">
                <a:srgbClr val="999999">
                  <a:alpha val="5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lang="en" sz="6500">
                  <a:solidFill>
                    <a:srgbClr val="FFFFFF"/>
                  </a:solidFill>
                  <a:latin typeface="Georgia"/>
                  <a:ea typeface="Georgia"/>
                  <a:cs typeface="Georgia"/>
                  <a:sym typeface="Georgia"/>
                </a:rPr>
                <a:t>What We Do </a:t>
              </a:r>
              <a:endParaRPr sz="6500"/>
            </a:p>
          </p:txBody>
        </p:sp>
      </p:grpSp>
      <p:pic>
        <p:nvPicPr>
          <p:cNvPr id="1339" name="Google Shape;1339;p131"/>
          <p:cNvPicPr preferRelativeResize="0"/>
          <p:nvPr/>
        </p:nvPicPr>
        <p:blipFill rotWithShape="1">
          <a:blip r:embed="rId2">
            <a:alphaModFix/>
          </a:blip>
          <a:srcRect b="0" l="0" r="0" t="0"/>
          <a:stretch/>
        </p:blipFill>
        <p:spPr>
          <a:xfrm>
            <a:off x="8323265" y="255416"/>
            <a:ext cx="548774" cy="310319"/>
          </a:xfrm>
          <a:prstGeom prst="rect">
            <a:avLst/>
          </a:prstGeom>
          <a:noFill/>
          <a:ln>
            <a:noFill/>
          </a:ln>
        </p:spPr>
      </p:pic>
      <p:pic>
        <p:nvPicPr>
          <p:cNvPr id="1340" name="Google Shape;1340;p131"/>
          <p:cNvPicPr preferRelativeResize="0"/>
          <p:nvPr/>
        </p:nvPicPr>
        <p:blipFill rotWithShape="1">
          <a:blip r:embed="rId3">
            <a:alphaModFix/>
          </a:blip>
          <a:srcRect b="0" l="0" r="0" t="0"/>
          <a:stretch/>
        </p:blipFill>
        <p:spPr>
          <a:xfrm>
            <a:off x="6668153" y="869807"/>
            <a:ext cx="2406096" cy="4198206"/>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3 of 3 1">
  <p:cSld name="3_Image Slide_1">
    <p:bg>
      <p:bgPr>
        <a:solidFill>
          <a:srgbClr val="EFEFEF"/>
        </a:solidFill>
      </p:bgPr>
    </p:bg>
    <p:spTree>
      <p:nvGrpSpPr>
        <p:cNvPr id="1341" name="Shape 1341"/>
        <p:cNvGrpSpPr/>
        <p:nvPr/>
      </p:nvGrpSpPr>
      <p:grpSpPr>
        <a:xfrm>
          <a:off x="0" y="0"/>
          <a:ext cx="0" cy="0"/>
          <a:chOff x="0" y="0"/>
          <a:chExt cx="0" cy="0"/>
        </a:xfrm>
      </p:grpSpPr>
      <p:pic>
        <p:nvPicPr>
          <p:cNvPr id="1342" name="Google Shape;1342;p132"/>
          <p:cNvPicPr preferRelativeResize="0"/>
          <p:nvPr/>
        </p:nvPicPr>
        <p:blipFill rotWithShape="1">
          <a:blip r:embed="rId2">
            <a:alphaModFix/>
          </a:blip>
          <a:srcRect b="0" l="0" r="0" t="0"/>
          <a:stretch/>
        </p:blipFill>
        <p:spPr>
          <a:xfrm>
            <a:off x="-1" y="264"/>
            <a:ext cx="9144001" cy="5143500"/>
          </a:xfrm>
          <a:prstGeom prst="rect">
            <a:avLst/>
          </a:prstGeom>
          <a:noFill/>
          <a:ln>
            <a:noFill/>
          </a:ln>
        </p:spPr>
      </p:pic>
      <p:pic>
        <p:nvPicPr>
          <p:cNvPr id="1343" name="Google Shape;1343;p132"/>
          <p:cNvPicPr preferRelativeResize="0"/>
          <p:nvPr/>
        </p:nvPicPr>
        <p:blipFill rotWithShape="1">
          <a:blip r:embed="rId2">
            <a:alphaModFix/>
          </a:blip>
          <a:srcRect b="0" l="0" r="0" t="0"/>
          <a:stretch/>
        </p:blipFill>
        <p:spPr>
          <a:xfrm>
            <a:off x="-1" y="0"/>
            <a:ext cx="9144001" cy="5143500"/>
          </a:xfrm>
          <a:prstGeom prst="rect">
            <a:avLst/>
          </a:prstGeom>
          <a:noFill/>
          <a:ln>
            <a:noFill/>
          </a:ln>
        </p:spPr>
      </p:pic>
      <p:pic>
        <p:nvPicPr>
          <p:cNvPr id="1344" name="Google Shape;1344;p132"/>
          <p:cNvPicPr preferRelativeResize="0"/>
          <p:nvPr/>
        </p:nvPicPr>
        <p:blipFill rotWithShape="1">
          <a:blip r:embed="rId3">
            <a:alphaModFix/>
          </a:blip>
          <a:srcRect b="0" l="0" r="0" t="0"/>
          <a:stretch/>
        </p:blipFill>
        <p:spPr>
          <a:xfrm>
            <a:off x="3663915" y="163686"/>
            <a:ext cx="2679875" cy="2203312"/>
          </a:xfrm>
          <a:prstGeom prst="rect">
            <a:avLst/>
          </a:prstGeom>
          <a:noFill/>
          <a:ln>
            <a:noFill/>
          </a:ln>
          <a:effectLst>
            <a:outerShdw blurRad="939800" rotWithShape="0" algn="tl" dir="2760000" dist="317500">
              <a:srgbClr val="AEABAB">
                <a:alpha val="49800"/>
              </a:srgbClr>
            </a:outerShdw>
          </a:effectLst>
        </p:spPr>
      </p:pic>
      <p:grpSp>
        <p:nvGrpSpPr>
          <p:cNvPr id="1345" name="Google Shape;1345;p132"/>
          <p:cNvGrpSpPr/>
          <p:nvPr/>
        </p:nvGrpSpPr>
        <p:grpSpPr>
          <a:xfrm>
            <a:off x="6388198" y="2164876"/>
            <a:ext cx="2641446" cy="2803662"/>
            <a:chOff x="8517597" y="2886501"/>
            <a:chExt cx="3521928" cy="3738216"/>
          </a:xfrm>
        </p:grpSpPr>
        <p:pic>
          <p:nvPicPr>
            <p:cNvPr id="1346" name="Google Shape;1346;p132"/>
            <p:cNvPicPr preferRelativeResize="0"/>
            <p:nvPr/>
          </p:nvPicPr>
          <p:blipFill rotWithShape="1">
            <a:blip r:embed="rId4">
              <a:alphaModFix/>
            </a:blip>
            <a:srcRect b="0" l="0" r="0" t="0"/>
            <a:stretch/>
          </p:blipFill>
          <p:spPr>
            <a:xfrm flipH="1">
              <a:off x="8517597" y="2886501"/>
              <a:ext cx="3521928" cy="3738216"/>
            </a:xfrm>
            <a:prstGeom prst="rect">
              <a:avLst/>
            </a:prstGeom>
            <a:noFill/>
            <a:ln>
              <a:noFill/>
            </a:ln>
            <a:effectLst>
              <a:outerShdw blurRad="939800" rotWithShape="0" algn="tl" dir="2760000" dist="330200">
                <a:srgbClr val="3A3838">
                  <a:alpha val="49800"/>
                </a:srgbClr>
              </a:outerShdw>
            </a:effectLst>
          </p:spPr>
        </p:pic>
        <p:pic>
          <p:nvPicPr>
            <p:cNvPr id="1347" name="Google Shape;1347;p132"/>
            <p:cNvPicPr preferRelativeResize="0"/>
            <p:nvPr/>
          </p:nvPicPr>
          <p:blipFill rotWithShape="1">
            <a:blip r:embed="rId5">
              <a:alphaModFix/>
            </a:blip>
            <a:srcRect b="0" l="0" r="0" t="0"/>
            <a:stretch/>
          </p:blipFill>
          <p:spPr>
            <a:xfrm>
              <a:off x="8791093" y="4515035"/>
              <a:ext cx="2775516" cy="578325"/>
            </a:xfrm>
            <a:prstGeom prst="rect">
              <a:avLst/>
            </a:prstGeom>
            <a:noFill/>
            <a:ln>
              <a:noFill/>
            </a:ln>
            <a:effectLst>
              <a:outerShdw blurRad="63500" sx="102000" rotWithShape="0" algn="ctr" sy="102000">
                <a:srgbClr val="000000">
                  <a:alpha val="40000"/>
                </a:srgbClr>
              </a:outerShdw>
            </a:effectLst>
          </p:spPr>
        </p:pic>
        <p:pic>
          <p:nvPicPr>
            <p:cNvPr id="1348" name="Google Shape;1348;p132"/>
            <p:cNvPicPr preferRelativeResize="0"/>
            <p:nvPr/>
          </p:nvPicPr>
          <p:blipFill rotWithShape="1">
            <a:blip r:embed="rId6">
              <a:alphaModFix/>
            </a:blip>
            <a:srcRect b="0" l="0" r="0" t="0"/>
            <a:stretch/>
          </p:blipFill>
          <p:spPr>
            <a:xfrm>
              <a:off x="8818579" y="5470912"/>
              <a:ext cx="1819728" cy="837359"/>
            </a:xfrm>
            <a:prstGeom prst="rect">
              <a:avLst/>
            </a:prstGeom>
            <a:noFill/>
            <a:ln>
              <a:noFill/>
            </a:ln>
            <a:effectLst>
              <a:outerShdw blurRad="63500" sx="102000" rotWithShape="0" algn="ctr" sy="102000">
                <a:srgbClr val="000000">
                  <a:alpha val="40000"/>
                </a:srgbClr>
              </a:outerShdw>
            </a:effectLst>
          </p:spPr>
        </p:pic>
        <p:pic>
          <p:nvPicPr>
            <p:cNvPr id="1349" name="Google Shape;1349;p132"/>
            <p:cNvPicPr preferRelativeResize="0"/>
            <p:nvPr/>
          </p:nvPicPr>
          <p:blipFill rotWithShape="1">
            <a:blip r:embed="rId7">
              <a:alphaModFix/>
            </a:blip>
            <a:srcRect b="32168" l="0" r="0" t="32218"/>
            <a:stretch/>
          </p:blipFill>
          <p:spPr>
            <a:xfrm>
              <a:off x="8725472" y="3456263"/>
              <a:ext cx="1912836" cy="681222"/>
            </a:xfrm>
            <a:prstGeom prst="rect">
              <a:avLst/>
            </a:prstGeom>
            <a:noFill/>
            <a:ln>
              <a:noFill/>
            </a:ln>
            <a:effectLst>
              <a:outerShdw blurRad="63500" sx="99000" rotWithShape="0" algn="ctr" sy="99000">
                <a:srgbClr val="3A3838"/>
              </a:outerShdw>
            </a:effectLst>
          </p:spPr>
        </p:pic>
      </p:grpSp>
      <p:grpSp>
        <p:nvGrpSpPr>
          <p:cNvPr id="1350" name="Google Shape;1350;p132"/>
          <p:cNvGrpSpPr/>
          <p:nvPr/>
        </p:nvGrpSpPr>
        <p:grpSpPr>
          <a:xfrm>
            <a:off x="6425249" y="125985"/>
            <a:ext cx="2593350" cy="1941763"/>
            <a:chOff x="8566999" y="167980"/>
            <a:chExt cx="3457800" cy="2589018"/>
          </a:xfrm>
        </p:grpSpPr>
        <p:sp>
          <p:nvSpPr>
            <p:cNvPr id="1351" name="Google Shape;1351;p132"/>
            <p:cNvSpPr/>
            <p:nvPr/>
          </p:nvSpPr>
          <p:spPr>
            <a:xfrm>
              <a:off x="8566999" y="248098"/>
              <a:ext cx="3457800" cy="25089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2" name="Google Shape;1352;p132"/>
            <p:cNvSpPr/>
            <p:nvPr/>
          </p:nvSpPr>
          <p:spPr>
            <a:xfrm>
              <a:off x="8672352" y="1635281"/>
              <a:ext cx="2775600" cy="9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rgbClr val="DC3F40"/>
                  </a:solidFill>
                  <a:latin typeface="Barlow Condensed"/>
                  <a:ea typeface="Barlow Condensed"/>
                  <a:cs typeface="Barlow Condensed"/>
                  <a:sym typeface="Barlow Condensed"/>
                </a:rPr>
                <a:t>Of Global Teams, dedicated on training and supporting communities</a:t>
              </a:r>
              <a:endParaRPr sz="1100"/>
            </a:p>
          </p:txBody>
        </p:sp>
        <p:sp>
          <p:nvSpPr>
            <p:cNvPr id="1353" name="Google Shape;1353;p132"/>
            <p:cNvSpPr/>
            <p:nvPr/>
          </p:nvSpPr>
          <p:spPr>
            <a:xfrm>
              <a:off x="8672352" y="167980"/>
              <a:ext cx="2775600" cy="1631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7500">
                  <a:solidFill>
                    <a:srgbClr val="DC3F40"/>
                  </a:solidFill>
                  <a:latin typeface="Barlow Condensed"/>
                  <a:ea typeface="Barlow Condensed"/>
                  <a:cs typeface="Barlow Condensed"/>
                  <a:sym typeface="Barlow Condensed"/>
                </a:rPr>
                <a:t>5</a:t>
              </a:r>
              <a:endParaRPr sz="1100"/>
            </a:p>
          </p:txBody>
        </p:sp>
      </p:grpSp>
      <p:grpSp>
        <p:nvGrpSpPr>
          <p:cNvPr id="1354" name="Google Shape;1354;p132"/>
          <p:cNvGrpSpPr/>
          <p:nvPr/>
        </p:nvGrpSpPr>
        <p:grpSpPr>
          <a:xfrm>
            <a:off x="81003" y="186073"/>
            <a:ext cx="3540704" cy="4786108"/>
            <a:chOff x="108004" y="248098"/>
            <a:chExt cx="4720939" cy="6381477"/>
          </a:xfrm>
        </p:grpSpPr>
        <p:sp>
          <p:nvSpPr>
            <p:cNvPr id="1355" name="Google Shape;1355;p132"/>
            <p:cNvSpPr/>
            <p:nvPr/>
          </p:nvSpPr>
          <p:spPr>
            <a:xfrm>
              <a:off x="147383" y="248098"/>
              <a:ext cx="4639500" cy="6341400"/>
            </a:xfrm>
            <a:prstGeom prst="roundRect">
              <a:avLst>
                <a:gd fmla="val 0" name="adj"/>
              </a:avLst>
            </a:prstGeom>
            <a:solidFill>
              <a:schemeClr val="accent3"/>
            </a:solidFill>
            <a:ln cap="flat" cmpd="sng" w="76200">
              <a:solidFill>
                <a:schemeClr val="accent3"/>
              </a:solidFill>
              <a:prstDash val="solid"/>
              <a:miter lim="800000"/>
              <a:headEnd len="sm" w="sm" type="none"/>
              <a:tailEnd len="sm" w="sm" type="none"/>
            </a:ln>
            <a:effectLst>
              <a:outerShdw blurRad="942975" rotWithShape="0" algn="bl" dir="2760000" dist="323850">
                <a:srgbClr val="8B8C8E">
                  <a:alpha val="6196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nvGrpSpPr>
            <p:cNvPr id="1356" name="Google Shape;1356;p132"/>
            <p:cNvGrpSpPr/>
            <p:nvPr/>
          </p:nvGrpSpPr>
          <p:grpSpPr>
            <a:xfrm>
              <a:off x="3364449" y="2567356"/>
              <a:ext cx="1464494" cy="2869839"/>
              <a:chOff x="7284363" y="543565"/>
              <a:chExt cx="2946668" cy="5774325"/>
            </a:xfrm>
          </p:grpSpPr>
          <p:pic>
            <p:nvPicPr>
              <p:cNvPr id="1357" name="Google Shape;1357;p132"/>
              <p:cNvPicPr preferRelativeResize="0"/>
              <p:nvPr/>
            </p:nvPicPr>
            <p:blipFill rotWithShape="1">
              <a:blip r:embed="rId8">
                <a:alphaModFix/>
              </a:blip>
              <a:srcRect b="0" l="0" r="0" t="0"/>
              <a:stretch/>
            </p:blipFill>
            <p:spPr>
              <a:xfrm>
                <a:off x="7284363" y="543565"/>
                <a:ext cx="2946668" cy="5774325"/>
              </a:xfrm>
              <a:prstGeom prst="rect">
                <a:avLst/>
              </a:prstGeom>
              <a:noFill/>
              <a:ln>
                <a:noFill/>
              </a:ln>
            </p:spPr>
          </p:pic>
          <p:pic>
            <p:nvPicPr>
              <p:cNvPr id="1358" name="Google Shape;1358;p132"/>
              <p:cNvPicPr preferRelativeResize="0"/>
              <p:nvPr/>
            </p:nvPicPr>
            <p:blipFill rotWithShape="1">
              <a:blip r:embed="rId9">
                <a:alphaModFix/>
              </a:blip>
              <a:srcRect b="-50" l="0" r="0" t="0"/>
              <a:stretch/>
            </p:blipFill>
            <p:spPr>
              <a:xfrm>
                <a:off x="8162889" y="1110366"/>
                <a:ext cx="2057253" cy="4590192"/>
              </a:xfrm>
              <a:prstGeom prst="rect">
                <a:avLst/>
              </a:prstGeom>
              <a:noFill/>
              <a:ln>
                <a:noFill/>
              </a:ln>
            </p:spPr>
          </p:pic>
        </p:grpSp>
        <p:sp>
          <p:nvSpPr>
            <p:cNvPr id="1359" name="Google Shape;1359;p132"/>
            <p:cNvSpPr txBox="1"/>
            <p:nvPr/>
          </p:nvSpPr>
          <p:spPr>
            <a:xfrm>
              <a:off x="427803" y="2020507"/>
              <a:ext cx="2793000" cy="10446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 sz="2300">
                  <a:solidFill>
                    <a:srgbClr val="FFFFFF"/>
                  </a:solidFill>
                  <a:latin typeface="Barlow"/>
                  <a:ea typeface="Barlow"/>
                  <a:cs typeface="Barlow"/>
                  <a:sym typeface="Barlow"/>
                </a:rPr>
                <a:t>Volunteers Around the world </a:t>
              </a:r>
              <a:endParaRPr sz="1100"/>
            </a:p>
            <a:p>
              <a:pPr indent="0" lvl="0" marL="0" marR="0" rtl="0" algn="l">
                <a:spcBef>
                  <a:spcPts val="0"/>
                </a:spcBef>
                <a:spcAft>
                  <a:spcPts val="0"/>
                </a:spcAft>
                <a:buClr>
                  <a:schemeClr val="dk1"/>
                </a:buClr>
                <a:buSzPts val="3200"/>
                <a:buFont typeface="Calibri"/>
                <a:buNone/>
              </a:pPr>
              <a:r>
                <a:t/>
              </a:r>
              <a:endParaRPr sz="3200">
                <a:solidFill>
                  <a:srgbClr val="FFFFFF"/>
                </a:solidFill>
                <a:latin typeface="Barlow"/>
                <a:ea typeface="Barlow"/>
                <a:cs typeface="Barlow"/>
                <a:sym typeface="Barlow"/>
              </a:endParaRPr>
            </a:p>
          </p:txBody>
        </p:sp>
        <p:sp>
          <p:nvSpPr>
            <p:cNvPr id="1360" name="Google Shape;1360;p132"/>
            <p:cNvSpPr/>
            <p:nvPr/>
          </p:nvSpPr>
          <p:spPr>
            <a:xfrm>
              <a:off x="2467203" y="690408"/>
              <a:ext cx="2297400" cy="124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5600">
                  <a:solidFill>
                    <a:srgbClr val="FFFFFF"/>
                  </a:solidFill>
                  <a:latin typeface="Barlow Condensed"/>
                  <a:ea typeface="Barlow Condensed"/>
                  <a:cs typeface="Barlow Condensed"/>
                  <a:sym typeface="Barlow Condensed"/>
                </a:rPr>
                <a:t>000+</a:t>
              </a:r>
              <a:endParaRPr sz="5600">
                <a:solidFill>
                  <a:schemeClr val="dk1"/>
                </a:solidFill>
                <a:latin typeface="Calibri"/>
                <a:ea typeface="Calibri"/>
                <a:cs typeface="Calibri"/>
                <a:sym typeface="Calibri"/>
              </a:endParaRPr>
            </a:p>
          </p:txBody>
        </p:sp>
        <p:pic>
          <p:nvPicPr>
            <p:cNvPr id="1361" name="Google Shape;1361;p132"/>
            <p:cNvPicPr preferRelativeResize="0"/>
            <p:nvPr/>
          </p:nvPicPr>
          <p:blipFill rotWithShape="1">
            <a:blip r:embed="rId10">
              <a:alphaModFix/>
            </a:blip>
            <a:srcRect b="0" l="0" r="0" t="0"/>
            <a:stretch/>
          </p:blipFill>
          <p:spPr>
            <a:xfrm>
              <a:off x="109292" y="5620256"/>
              <a:ext cx="1168275" cy="1009319"/>
            </a:xfrm>
            <a:prstGeom prst="rect">
              <a:avLst/>
            </a:prstGeom>
            <a:noFill/>
            <a:ln>
              <a:noFill/>
            </a:ln>
          </p:spPr>
        </p:pic>
        <p:pic>
          <p:nvPicPr>
            <p:cNvPr id="1362" name="Google Shape;1362;p132"/>
            <p:cNvPicPr preferRelativeResize="0"/>
            <p:nvPr/>
          </p:nvPicPr>
          <p:blipFill rotWithShape="1">
            <a:blip r:embed="rId11">
              <a:alphaModFix/>
            </a:blip>
            <a:srcRect b="0" l="0" r="0" t="0"/>
            <a:stretch/>
          </p:blipFill>
          <p:spPr>
            <a:xfrm>
              <a:off x="108004" y="5901953"/>
              <a:ext cx="1005755" cy="722764"/>
            </a:xfrm>
            <a:prstGeom prst="rect">
              <a:avLst/>
            </a:prstGeom>
            <a:noFill/>
            <a:ln>
              <a:noFill/>
            </a:ln>
          </p:spPr>
        </p:pic>
        <p:sp>
          <p:nvSpPr>
            <p:cNvPr id="1363" name="Google Shape;1363;p132"/>
            <p:cNvSpPr/>
            <p:nvPr/>
          </p:nvSpPr>
          <p:spPr>
            <a:xfrm>
              <a:off x="215367" y="477692"/>
              <a:ext cx="2845800" cy="19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9000">
                  <a:solidFill>
                    <a:srgbClr val="FFFFFF"/>
                  </a:solidFill>
                  <a:latin typeface="Barlow Condensed"/>
                  <a:ea typeface="Barlow Condensed"/>
                  <a:cs typeface="Barlow Condensed"/>
                  <a:sym typeface="Barlow Condensed"/>
                </a:rPr>
                <a:t>180,</a:t>
              </a:r>
              <a:endParaRPr sz="9000">
                <a:solidFill>
                  <a:schemeClr val="dk1"/>
                </a:solidFill>
                <a:latin typeface="Calibri"/>
                <a:ea typeface="Calibri"/>
                <a:cs typeface="Calibri"/>
                <a:sym typeface="Calibri"/>
              </a:endParaRPr>
            </a:p>
          </p:txBody>
        </p:sp>
        <p:grpSp>
          <p:nvGrpSpPr>
            <p:cNvPr id="1364" name="Google Shape;1364;p132"/>
            <p:cNvGrpSpPr/>
            <p:nvPr/>
          </p:nvGrpSpPr>
          <p:grpSpPr>
            <a:xfrm>
              <a:off x="3196803" y="5036885"/>
              <a:ext cx="1627419" cy="1589007"/>
              <a:chOff x="627203" y="1838517"/>
              <a:chExt cx="3101619" cy="3028410"/>
            </a:xfrm>
          </p:grpSpPr>
          <p:pic>
            <p:nvPicPr>
              <p:cNvPr id="1365" name="Google Shape;1365;p132"/>
              <p:cNvPicPr preferRelativeResize="0"/>
              <p:nvPr/>
            </p:nvPicPr>
            <p:blipFill rotWithShape="1">
              <a:blip r:embed="rId12">
                <a:alphaModFix/>
              </a:blip>
              <a:srcRect b="0" l="0" r="0" t="0"/>
              <a:stretch/>
            </p:blipFill>
            <p:spPr>
              <a:xfrm>
                <a:off x="627203" y="1838517"/>
                <a:ext cx="3101618" cy="3028410"/>
              </a:xfrm>
              <a:prstGeom prst="rect">
                <a:avLst/>
              </a:prstGeom>
              <a:noFill/>
              <a:ln>
                <a:noFill/>
              </a:ln>
            </p:spPr>
          </p:pic>
          <p:pic>
            <p:nvPicPr>
              <p:cNvPr id="1366" name="Google Shape;1366;p132"/>
              <p:cNvPicPr preferRelativeResize="0"/>
              <p:nvPr/>
            </p:nvPicPr>
            <p:blipFill rotWithShape="1">
              <a:blip r:embed="rId13">
                <a:alphaModFix/>
              </a:blip>
              <a:srcRect b="0" l="-725" r="0" t="-230"/>
              <a:stretch/>
            </p:blipFill>
            <p:spPr>
              <a:xfrm>
                <a:off x="1839172" y="2286250"/>
                <a:ext cx="1889650" cy="2580676"/>
              </a:xfrm>
              <a:prstGeom prst="rect">
                <a:avLst/>
              </a:prstGeom>
              <a:noFill/>
              <a:ln>
                <a:noFill/>
              </a:ln>
            </p:spPr>
          </p:pic>
        </p:grpSp>
        <p:grpSp>
          <p:nvGrpSpPr>
            <p:cNvPr id="1367" name="Google Shape;1367;p132"/>
            <p:cNvGrpSpPr/>
            <p:nvPr/>
          </p:nvGrpSpPr>
          <p:grpSpPr>
            <a:xfrm>
              <a:off x="109552" y="4010737"/>
              <a:ext cx="1274745" cy="1971318"/>
              <a:chOff x="-1447881" y="3431834"/>
              <a:chExt cx="2339411" cy="3617760"/>
            </a:xfrm>
          </p:grpSpPr>
          <p:pic>
            <p:nvPicPr>
              <p:cNvPr id="1368" name="Google Shape;1368;p132"/>
              <p:cNvPicPr preferRelativeResize="0"/>
              <p:nvPr/>
            </p:nvPicPr>
            <p:blipFill rotWithShape="1">
              <a:blip r:embed="rId14">
                <a:alphaModFix/>
              </a:blip>
              <a:srcRect b="0" l="0" r="0" t="-867"/>
              <a:stretch/>
            </p:blipFill>
            <p:spPr>
              <a:xfrm>
                <a:off x="-1447881" y="3431834"/>
                <a:ext cx="2339411" cy="3617760"/>
              </a:xfrm>
              <a:prstGeom prst="rect">
                <a:avLst/>
              </a:prstGeom>
              <a:noFill/>
              <a:ln>
                <a:noFill/>
              </a:ln>
            </p:spPr>
          </p:pic>
          <p:pic>
            <p:nvPicPr>
              <p:cNvPr id="1369" name="Google Shape;1369;p132"/>
              <p:cNvPicPr preferRelativeResize="0"/>
              <p:nvPr/>
            </p:nvPicPr>
            <p:blipFill rotWithShape="1">
              <a:blip r:embed="rId15">
                <a:alphaModFix/>
              </a:blip>
              <a:srcRect b="0" l="0" r="0" t="0"/>
              <a:stretch/>
            </p:blipFill>
            <p:spPr>
              <a:xfrm flipH="1">
                <a:off x="-1437807" y="3932774"/>
                <a:ext cx="1834280" cy="2767582"/>
              </a:xfrm>
              <a:prstGeom prst="rect">
                <a:avLst/>
              </a:prstGeom>
              <a:noFill/>
              <a:ln>
                <a:noFill/>
              </a:ln>
            </p:spPr>
          </p:pic>
        </p:grpSp>
        <p:grpSp>
          <p:nvGrpSpPr>
            <p:cNvPr id="1370" name="Google Shape;1370;p132"/>
            <p:cNvGrpSpPr/>
            <p:nvPr/>
          </p:nvGrpSpPr>
          <p:grpSpPr>
            <a:xfrm>
              <a:off x="1194526" y="4832478"/>
              <a:ext cx="2596899" cy="1792182"/>
              <a:chOff x="9843041" y="4962384"/>
              <a:chExt cx="3215576" cy="2284490"/>
            </a:xfrm>
          </p:grpSpPr>
          <p:pic>
            <p:nvPicPr>
              <p:cNvPr id="1371" name="Google Shape;1371;p132"/>
              <p:cNvPicPr preferRelativeResize="0"/>
              <p:nvPr/>
            </p:nvPicPr>
            <p:blipFill rotWithShape="1">
              <a:blip r:embed="rId16">
                <a:alphaModFix/>
              </a:blip>
              <a:srcRect b="0" l="0" r="0" t="-12233"/>
              <a:stretch/>
            </p:blipFill>
            <p:spPr>
              <a:xfrm>
                <a:off x="9843041" y="4962384"/>
                <a:ext cx="3215576" cy="2284488"/>
              </a:xfrm>
              <a:prstGeom prst="rect">
                <a:avLst/>
              </a:prstGeom>
              <a:noFill/>
              <a:ln>
                <a:noFill/>
              </a:ln>
            </p:spPr>
          </p:pic>
          <p:pic>
            <p:nvPicPr>
              <p:cNvPr id="1372" name="Google Shape;1372;p132"/>
              <p:cNvPicPr preferRelativeResize="0"/>
              <p:nvPr/>
            </p:nvPicPr>
            <p:blipFill rotWithShape="1">
              <a:blip r:embed="rId17">
                <a:alphaModFix/>
              </a:blip>
              <a:srcRect b="0" l="0" r="0" t="0"/>
              <a:stretch/>
            </p:blipFill>
            <p:spPr>
              <a:xfrm>
                <a:off x="10034999" y="5522701"/>
                <a:ext cx="2777456" cy="1724172"/>
              </a:xfrm>
              <a:prstGeom prst="rect">
                <a:avLst/>
              </a:prstGeom>
              <a:noFill/>
              <a:ln>
                <a:noFill/>
              </a:ln>
            </p:spPr>
          </p:pic>
        </p:grpSp>
        <p:pic>
          <p:nvPicPr>
            <p:cNvPr id="1373" name="Google Shape;1373;p132"/>
            <p:cNvPicPr preferRelativeResize="0"/>
            <p:nvPr/>
          </p:nvPicPr>
          <p:blipFill rotWithShape="1">
            <a:blip r:embed="rId18">
              <a:alphaModFix/>
            </a:blip>
            <a:srcRect b="0" l="0" r="0" t="-4602"/>
            <a:stretch/>
          </p:blipFill>
          <p:spPr>
            <a:xfrm>
              <a:off x="2008841" y="5992794"/>
              <a:ext cx="963581" cy="527797"/>
            </a:xfrm>
            <a:prstGeom prst="rect">
              <a:avLst/>
            </a:prstGeom>
            <a:noFill/>
            <a:ln>
              <a:noFill/>
            </a:ln>
          </p:spPr>
        </p:pic>
        <p:pic>
          <p:nvPicPr>
            <p:cNvPr id="1374" name="Google Shape;1374;p132"/>
            <p:cNvPicPr preferRelativeResize="0"/>
            <p:nvPr/>
          </p:nvPicPr>
          <p:blipFill rotWithShape="1">
            <a:blip r:embed="rId19">
              <a:alphaModFix/>
            </a:blip>
            <a:srcRect b="0" l="0" r="0" t="0"/>
            <a:stretch/>
          </p:blipFill>
          <p:spPr>
            <a:xfrm>
              <a:off x="2180517" y="6357646"/>
              <a:ext cx="587560" cy="225465"/>
            </a:xfrm>
            <a:prstGeom prst="rect">
              <a:avLst/>
            </a:prstGeom>
            <a:noFill/>
            <a:ln>
              <a:noFill/>
            </a:ln>
          </p:spPr>
        </p:pic>
        <p:grpSp>
          <p:nvGrpSpPr>
            <p:cNvPr id="1375" name="Google Shape;1375;p132"/>
            <p:cNvGrpSpPr/>
            <p:nvPr/>
          </p:nvGrpSpPr>
          <p:grpSpPr>
            <a:xfrm>
              <a:off x="700833" y="3487334"/>
              <a:ext cx="2879212" cy="1886528"/>
              <a:chOff x="-7721110" y="1777411"/>
              <a:chExt cx="5573388" cy="3651817"/>
            </a:xfrm>
          </p:grpSpPr>
          <p:pic>
            <p:nvPicPr>
              <p:cNvPr id="1376" name="Google Shape;1376;p132"/>
              <p:cNvPicPr preferRelativeResize="0"/>
              <p:nvPr/>
            </p:nvPicPr>
            <p:blipFill rotWithShape="1">
              <a:blip r:embed="rId20">
                <a:alphaModFix/>
              </a:blip>
              <a:srcRect b="0" l="0" r="0" t="0"/>
              <a:stretch/>
            </p:blipFill>
            <p:spPr>
              <a:xfrm>
                <a:off x="-7721110" y="1777411"/>
                <a:ext cx="5573388" cy="3651817"/>
              </a:xfrm>
              <a:prstGeom prst="rect">
                <a:avLst/>
              </a:prstGeom>
              <a:noFill/>
              <a:ln>
                <a:noFill/>
              </a:ln>
            </p:spPr>
          </p:pic>
          <p:pic>
            <p:nvPicPr>
              <p:cNvPr id="1377" name="Google Shape;1377;p132"/>
              <p:cNvPicPr preferRelativeResize="0"/>
              <p:nvPr/>
            </p:nvPicPr>
            <p:blipFill rotWithShape="1">
              <a:blip r:embed="rId21">
                <a:alphaModFix/>
              </a:blip>
              <a:srcRect b="0" l="0" r="0" t="0"/>
              <a:stretch/>
            </p:blipFill>
            <p:spPr>
              <a:xfrm>
                <a:off x="-6472718" y="2151669"/>
                <a:ext cx="4300831" cy="2918844"/>
              </a:xfrm>
              <a:prstGeom prst="rect">
                <a:avLst/>
              </a:prstGeom>
              <a:noFill/>
              <a:ln>
                <a:noFill/>
              </a:ln>
            </p:spPr>
          </p:pic>
        </p:grpSp>
        <p:pic>
          <p:nvPicPr>
            <p:cNvPr id="1378" name="Google Shape;1378;p132"/>
            <p:cNvPicPr preferRelativeResize="0"/>
            <p:nvPr/>
          </p:nvPicPr>
          <p:blipFill rotWithShape="1">
            <a:blip r:embed="rId22">
              <a:alphaModFix/>
            </a:blip>
            <a:srcRect b="15663" l="0" r="23112" t="4008"/>
            <a:stretch/>
          </p:blipFill>
          <p:spPr>
            <a:xfrm>
              <a:off x="4111325" y="4691872"/>
              <a:ext cx="712149" cy="268469"/>
            </a:xfrm>
            <a:prstGeom prst="rect">
              <a:avLst/>
            </a:prstGeom>
            <a:noFill/>
            <a:ln>
              <a:noFill/>
            </a:ln>
            <a:effectLst>
              <a:outerShdw blurRad="63500" sx="102000" rotWithShape="0" algn="ctr" sy="102000">
                <a:srgbClr val="000000">
                  <a:alpha val="53730"/>
                </a:srgbClr>
              </a:outerShdw>
            </a:effectLst>
          </p:spPr>
        </p:pic>
        <p:pic>
          <p:nvPicPr>
            <p:cNvPr id="1379" name="Google Shape;1379;p132"/>
            <p:cNvPicPr preferRelativeResize="0"/>
            <p:nvPr/>
          </p:nvPicPr>
          <p:blipFill rotWithShape="1">
            <a:blip r:embed="rId23">
              <a:alphaModFix/>
            </a:blip>
            <a:srcRect b="19250" l="0" r="32696" t="0"/>
            <a:stretch/>
          </p:blipFill>
          <p:spPr>
            <a:xfrm>
              <a:off x="3821381" y="4275183"/>
              <a:ext cx="1002092" cy="416689"/>
            </a:xfrm>
            <a:prstGeom prst="rect">
              <a:avLst/>
            </a:prstGeom>
            <a:noFill/>
            <a:ln>
              <a:noFill/>
            </a:ln>
            <a:effectLst>
              <a:outerShdw blurRad="63500" sx="102000" rotWithShape="0" algn="ctr" sy="102000">
                <a:srgbClr val="000000">
                  <a:alpha val="56860"/>
                </a:srgbClr>
              </a:outerShdw>
            </a:effectLst>
          </p:spPr>
        </p:pic>
        <p:pic>
          <p:nvPicPr>
            <p:cNvPr id="1380" name="Google Shape;1380;p132"/>
            <p:cNvPicPr preferRelativeResize="0"/>
            <p:nvPr/>
          </p:nvPicPr>
          <p:blipFill rotWithShape="1">
            <a:blip r:embed="rId24">
              <a:alphaModFix/>
            </a:blip>
            <a:srcRect b="18334" l="0" r="27630" t="0"/>
            <a:stretch/>
          </p:blipFill>
          <p:spPr>
            <a:xfrm>
              <a:off x="3832780" y="5895417"/>
              <a:ext cx="991558" cy="642383"/>
            </a:xfrm>
            <a:prstGeom prst="rect">
              <a:avLst/>
            </a:prstGeom>
            <a:noFill/>
            <a:ln>
              <a:noFill/>
            </a:ln>
          </p:spPr>
        </p:pic>
        <p:pic>
          <p:nvPicPr>
            <p:cNvPr id="1381" name="Google Shape;1381;p132"/>
            <p:cNvPicPr preferRelativeResize="0"/>
            <p:nvPr/>
          </p:nvPicPr>
          <p:blipFill rotWithShape="1">
            <a:blip r:embed="rId25">
              <a:alphaModFix/>
            </a:blip>
            <a:srcRect b="25749" l="0" r="32791" t="0"/>
            <a:stretch/>
          </p:blipFill>
          <p:spPr>
            <a:xfrm>
              <a:off x="4370086" y="6286877"/>
              <a:ext cx="454251" cy="123353"/>
            </a:xfrm>
            <a:prstGeom prst="rect">
              <a:avLst/>
            </a:prstGeom>
            <a:noFill/>
            <a:ln>
              <a:noFill/>
            </a:ln>
          </p:spPr>
        </p:pic>
        <p:pic>
          <p:nvPicPr>
            <p:cNvPr id="1382" name="Google Shape;1382;p132"/>
            <p:cNvPicPr preferRelativeResize="0"/>
            <p:nvPr/>
          </p:nvPicPr>
          <p:blipFill rotWithShape="1">
            <a:blip r:embed="rId26">
              <a:alphaModFix/>
            </a:blip>
            <a:srcRect b="18400" l="39525" r="0" t="0"/>
            <a:stretch/>
          </p:blipFill>
          <p:spPr>
            <a:xfrm>
              <a:off x="109604" y="5026378"/>
              <a:ext cx="880842" cy="468804"/>
            </a:xfrm>
            <a:prstGeom prst="rect">
              <a:avLst/>
            </a:prstGeom>
            <a:noFill/>
            <a:ln>
              <a:noFill/>
            </a:ln>
            <a:effectLst>
              <a:outerShdw blurRad="63500" sx="102000" rotWithShape="0" algn="ctr" sy="102000">
                <a:srgbClr val="000000">
                  <a:alpha val="40000"/>
                </a:srgbClr>
              </a:outerShdw>
            </a:effectLst>
          </p:spPr>
        </p:pic>
        <p:pic>
          <p:nvPicPr>
            <p:cNvPr id="1383" name="Google Shape;1383;p132"/>
            <p:cNvPicPr preferRelativeResize="0"/>
            <p:nvPr/>
          </p:nvPicPr>
          <p:blipFill rotWithShape="1">
            <a:blip r:embed="rId27">
              <a:alphaModFix/>
            </a:blip>
            <a:srcRect b="19848" l="32077" r="6067" t="3008"/>
            <a:stretch/>
          </p:blipFill>
          <p:spPr>
            <a:xfrm>
              <a:off x="108468" y="5389838"/>
              <a:ext cx="722135" cy="239286"/>
            </a:xfrm>
            <a:prstGeom prst="rect">
              <a:avLst/>
            </a:prstGeom>
            <a:noFill/>
            <a:ln>
              <a:noFill/>
            </a:ln>
            <a:effectLst>
              <a:outerShdw blurRad="63500" sx="102000" rotWithShape="0" algn="ctr" sy="102000">
                <a:srgbClr val="000000">
                  <a:alpha val="40000"/>
                </a:srgbClr>
              </a:outerShdw>
            </a:effectLst>
          </p:spPr>
        </p:pic>
        <p:pic>
          <p:nvPicPr>
            <p:cNvPr id="1384" name="Google Shape;1384;p132"/>
            <p:cNvPicPr preferRelativeResize="0"/>
            <p:nvPr/>
          </p:nvPicPr>
          <p:blipFill rotWithShape="1">
            <a:blip r:embed="rId28">
              <a:alphaModFix/>
            </a:blip>
            <a:srcRect b="23107" l="4290" r="4235" t="2398"/>
            <a:stretch/>
          </p:blipFill>
          <p:spPr>
            <a:xfrm>
              <a:off x="1528855" y="4898400"/>
              <a:ext cx="1864389" cy="241069"/>
            </a:xfrm>
            <a:prstGeom prst="rect">
              <a:avLst/>
            </a:prstGeom>
            <a:noFill/>
            <a:ln>
              <a:noFill/>
            </a:ln>
            <a:effectLst>
              <a:outerShdw blurRad="63500" sx="102000" rotWithShape="0" algn="ctr" sy="102000">
                <a:srgbClr val="000000">
                  <a:alpha val="40000"/>
                </a:srgbClr>
              </a:outerShdw>
            </a:effectLst>
          </p:spPr>
        </p:pic>
        <p:pic>
          <p:nvPicPr>
            <p:cNvPr id="1385" name="Google Shape;1385;p132"/>
            <p:cNvPicPr preferRelativeResize="0"/>
            <p:nvPr/>
          </p:nvPicPr>
          <p:blipFill rotWithShape="1">
            <a:blip r:embed="rId29">
              <a:alphaModFix/>
            </a:blip>
            <a:srcRect b="25953" l="0" r="4798" t="0"/>
            <a:stretch/>
          </p:blipFill>
          <p:spPr>
            <a:xfrm>
              <a:off x="1913439" y="4648463"/>
              <a:ext cx="1058352" cy="233804"/>
            </a:xfrm>
            <a:prstGeom prst="rect">
              <a:avLst/>
            </a:prstGeom>
            <a:noFill/>
            <a:ln>
              <a:noFill/>
            </a:ln>
            <a:effectLst>
              <a:outerShdw blurRad="63500" sx="102000" rotWithShape="0" algn="ctr" sy="102000">
                <a:srgbClr val="000000"/>
              </a:outerShdw>
            </a:effectLst>
          </p:spPr>
        </p:pic>
      </p:grpSp>
      <p:grpSp>
        <p:nvGrpSpPr>
          <p:cNvPr id="1386" name="Google Shape;1386;p132"/>
          <p:cNvGrpSpPr/>
          <p:nvPr/>
        </p:nvGrpSpPr>
        <p:grpSpPr>
          <a:xfrm>
            <a:off x="3661241" y="2430968"/>
            <a:ext cx="2679876" cy="2537569"/>
            <a:chOff x="4881654" y="3241291"/>
            <a:chExt cx="3573168" cy="3383425"/>
          </a:xfrm>
        </p:grpSpPr>
        <p:pic>
          <p:nvPicPr>
            <p:cNvPr id="1387" name="Google Shape;1387;p132"/>
            <p:cNvPicPr preferRelativeResize="0"/>
            <p:nvPr/>
          </p:nvPicPr>
          <p:blipFill rotWithShape="1">
            <a:blip r:embed="rId30">
              <a:alphaModFix/>
            </a:blip>
            <a:srcRect b="0" l="0" r="0" t="0"/>
            <a:stretch/>
          </p:blipFill>
          <p:spPr>
            <a:xfrm flipH="1">
              <a:off x="4881654" y="3241291"/>
              <a:ext cx="3573168" cy="3383425"/>
            </a:xfrm>
            <a:prstGeom prst="rect">
              <a:avLst/>
            </a:prstGeom>
            <a:noFill/>
            <a:ln>
              <a:noFill/>
            </a:ln>
            <a:effectLst>
              <a:outerShdw blurRad="939800" rotWithShape="0" algn="tl" dir="2700000" dist="317500">
                <a:srgbClr val="3A3838">
                  <a:alpha val="66670"/>
                </a:srgbClr>
              </a:outerShdw>
            </a:effectLst>
          </p:spPr>
        </p:pic>
        <p:pic>
          <p:nvPicPr>
            <p:cNvPr id="1388" name="Google Shape;1388;p132"/>
            <p:cNvPicPr preferRelativeResize="0"/>
            <p:nvPr/>
          </p:nvPicPr>
          <p:blipFill rotWithShape="1">
            <a:blip r:embed="rId31">
              <a:alphaModFix/>
            </a:blip>
            <a:srcRect b="7811" l="1495" r="2007" t="7002"/>
            <a:stretch/>
          </p:blipFill>
          <p:spPr>
            <a:xfrm>
              <a:off x="5481042" y="4447463"/>
              <a:ext cx="2396856" cy="1057897"/>
            </a:xfrm>
            <a:prstGeom prst="rect">
              <a:avLst/>
            </a:prstGeom>
            <a:noFill/>
            <a:ln>
              <a:noFill/>
            </a:ln>
            <a:effectLst>
              <a:outerShdw blurRad="88900" sx="102000" rotWithShape="0" algn="ctr" sy="102000">
                <a:srgbClr val="000000">
                  <a:alpha val="40000"/>
                </a:srgbClr>
              </a:outerShdw>
            </a:effectLst>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9">
  <p:cSld name="Blank-Slide-Road-3_1">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mt="22000"/>
          </a:blip>
          <a:srcRect b="0" l="0" r="0" t="0"/>
          <a:stretch/>
        </p:blipFill>
        <p:spPr>
          <a:xfrm>
            <a:off x="2873828" y="304800"/>
            <a:ext cx="3371850" cy="4533899"/>
          </a:xfrm>
          <a:prstGeom prst="rect">
            <a:avLst/>
          </a:prstGeom>
          <a:noFill/>
          <a:ln>
            <a:noFill/>
          </a:ln>
        </p:spPr>
      </p:pic>
      <p:sp>
        <p:nvSpPr>
          <p:cNvPr id="62" name="Google Shape;62;p14"/>
          <p:cNvSpPr txBox="1"/>
          <p:nvPr>
            <p:ph idx="1" type="body"/>
          </p:nvPr>
        </p:nvSpPr>
        <p:spPr>
          <a:xfrm>
            <a:off x="342138" y="394216"/>
            <a:ext cx="1866900" cy="651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4500"/>
              <a:buNone/>
              <a:defRPr b="1" sz="4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3" name="Google Shape;63;p14"/>
          <p:cNvSpPr txBox="1"/>
          <p:nvPr>
            <p:ph idx="2" type="body"/>
          </p:nvPr>
        </p:nvSpPr>
        <p:spPr>
          <a:xfrm>
            <a:off x="4940378" y="300038"/>
            <a:ext cx="2975100" cy="334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4" name="Google Shape;64;p14"/>
          <p:cNvSpPr txBox="1"/>
          <p:nvPr>
            <p:ph idx="3" type="body"/>
          </p:nvPr>
        </p:nvSpPr>
        <p:spPr>
          <a:xfrm>
            <a:off x="1057728" y="3765947"/>
            <a:ext cx="2975100" cy="3345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Clr>
                <a:srgbClr val="3A3838"/>
              </a:buClr>
              <a:buSzPts val="2100"/>
              <a:buNone/>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5" name="Google Shape;65;p14"/>
          <p:cNvSpPr txBox="1"/>
          <p:nvPr>
            <p:ph idx="4" type="body"/>
          </p:nvPr>
        </p:nvSpPr>
        <p:spPr>
          <a:xfrm>
            <a:off x="6377940" y="2827317"/>
            <a:ext cx="2578200" cy="334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6" name="Google Shape;66;p14"/>
          <p:cNvSpPr txBox="1"/>
          <p:nvPr>
            <p:ph idx="5" type="body"/>
          </p:nvPr>
        </p:nvSpPr>
        <p:spPr>
          <a:xfrm>
            <a:off x="4940378" y="658714"/>
            <a:ext cx="2975100" cy="334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7" name="Google Shape;67;p14"/>
          <p:cNvSpPr txBox="1"/>
          <p:nvPr>
            <p:ph idx="6" type="body"/>
          </p:nvPr>
        </p:nvSpPr>
        <p:spPr>
          <a:xfrm>
            <a:off x="6377940" y="3185993"/>
            <a:ext cx="2578200" cy="334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8" name="Google Shape;68;p14"/>
          <p:cNvSpPr txBox="1"/>
          <p:nvPr>
            <p:ph idx="7" type="body"/>
          </p:nvPr>
        </p:nvSpPr>
        <p:spPr>
          <a:xfrm>
            <a:off x="1057728" y="4125873"/>
            <a:ext cx="2975100" cy="334500"/>
          </a:xfrm>
          <a:prstGeom prst="rect">
            <a:avLst/>
          </a:prstGeom>
          <a:noFill/>
          <a:ln>
            <a:noFill/>
          </a:ln>
        </p:spPr>
        <p:txBody>
          <a:bodyPr anchorCtr="0" anchor="t" bIns="34275" lIns="68575" spcFirstLastPara="1" rIns="68575" wrap="square" tIns="34275">
            <a:norm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9" name="Google Shape;69;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000">
                <a:solidFill>
                  <a:srgbClr val="666666"/>
                </a:solidFill>
              </a:defRPr>
            </a:lvl1pPr>
            <a:lvl2pPr lvl="1" rtl="0">
              <a:buNone/>
              <a:defRPr sz="1000">
                <a:solidFill>
                  <a:srgbClr val="666666"/>
                </a:solidFill>
              </a:defRPr>
            </a:lvl2pPr>
            <a:lvl3pPr lvl="2" rtl="0">
              <a:buNone/>
              <a:defRPr sz="1000">
                <a:solidFill>
                  <a:srgbClr val="666666"/>
                </a:solidFill>
              </a:defRPr>
            </a:lvl3pPr>
            <a:lvl4pPr lvl="3" rtl="0">
              <a:buNone/>
              <a:defRPr sz="1000">
                <a:solidFill>
                  <a:srgbClr val="666666"/>
                </a:solidFill>
              </a:defRPr>
            </a:lvl4pPr>
            <a:lvl5pPr lvl="4" rtl="0">
              <a:buNone/>
              <a:defRPr sz="1000">
                <a:solidFill>
                  <a:srgbClr val="666666"/>
                </a:solidFill>
              </a:defRPr>
            </a:lvl5pPr>
            <a:lvl6pPr lvl="5" rtl="0">
              <a:buNone/>
              <a:defRPr sz="1000">
                <a:solidFill>
                  <a:srgbClr val="666666"/>
                </a:solidFill>
              </a:defRPr>
            </a:lvl6pPr>
            <a:lvl7pPr lvl="6" rtl="0">
              <a:buNone/>
              <a:defRPr sz="1000">
                <a:solidFill>
                  <a:srgbClr val="666666"/>
                </a:solidFill>
              </a:defRPr>
            </a:lvl7pPr>
            <a:lvl8pPr lvl="7" rtl="0">
              <a:buNone/>
              <a:defRPr sz="1000">
                <a:solidFill>
                  <a:srgbClr val="666666"/>
                </a:solidFill>
              </a:defRPr>
            </a:lvl8pPr>
            <a:lvl9pPr lvl="8" rtl="0">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1" name="Google Shape;71;p1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2" name="Google Shape;72;p1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sources">
  <p:cSld name="CUSTOM_1">
    <p:spTree>
      <p:nvGrpSpPr>
        <p:cNvPr id="1389" name="Shape 1389"/>
        <p:cNvGrpSpPr/>
        <p:nvPr/>
      </p:nvGrpSpPr>
      <p:grpSpPr>
        <a:xfrm>
          <a:off x="0" y="0"/>
          <a:ext cx="0" cy="0"/>
          <a:chOff x="0" y="0"/>
          <a:chExt cx="0" cy="0"/>
        </a:xfrm>
      </p:grpSpPr>
      <p:sp>
        <p:nvSpPr>
          <p:cNvPr id="1390" name="Google Shape;1390;p133"/>
          <p:cNvSpPr/>
          <p:nvPr/>
        </p:nvSpPr>
        <p:spPr>
          <a:xfrm>
            <a:off x="8152350" y="4601363"/>
            <a:ext cx="953400" cy="515100"/>
          </a:xfrm>
          <a:prstGeom prst="rect">
            <a:avLst/>
          </a:prstGeom>
          <a:solidFill>
            <a:srgbClr val="EFEFE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391" name="Google Shape;1391;p133"/>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1392" name="Google Shape;1392;p133"/>
          <p:cNvSpPr/>
          <p:nvPr/>
        </p:nvSpPr>
        <p:spPr>
          <a:xfrm>
            <a:off x="4716694" y="2600829"/>
            <a:ext cx="4127100" cy="2219700"/>
          </a:xfrm>
          <a:prstGeom prst="rect">
            <a:avLst/>
          </a:prstGeom>
          <a:solidFill>
            <a:srgbClr val="FFFFFF"/>
          </a:solidFill>
          <a:ln>
            <a:noFill/>
          </a:ln>
          <a:effectLst>
            <a:outerShdw blurRad="442913" rotWithShape="0" algn="bl" dir="5400000" dist="19050">
              <a:srgbClr val="999999">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93" name="Google Shape;1393;p133"/>
          <p:cNvSpPr/>
          <p:nvPr/>
        </p:nvSpPr>
        <p:spPr>
          <a:xfrm>
            <a:off x="303600" y="211781"/>
            <a:ext cx="4127100" cy="2219700"/>
          </a:xfrm>
          <a:prstGeom prst="rect">
            <a:avLst/>
          </a:prstGeom>
          <a:solidFill>
            <a:srgbClr val="FFFFFF"/>
          </a:solidFill>
          <a:ln>
            <a:noFill/>
          </a:ln>
          <a:effectLst>
            <a:outerShdw blurRad="442913" rotWithShape="0" algn="bl" dir="5400000" dist="19050">
              <a:srgbClr val="999999">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94" name="Google Shape;1394;p133"/>
          <p:cNvSpPr/>
          <p:nvPr/>
        </p:nvSpPr>
        <p:spPr>
          <a:xfrm>
            <a:off x="3319669" y="1250156"/>
            <a:ext cx="316500" cy="142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5" name="Google Shape;1395;p133"/>
          <p:cNvSpPr/>
          <p:nvPr/>
        </p:nvSpPr>
        <p:spPr>
          <a:xfrm>
            <a:off x="303600" y="2600831"/>
            <a:ext cx="4127100" cy="2219700"/>
          </a:xfrm>
          <a:prstGeom prst="rect">
            <a:avLst/>
          </a:prstGeom>
          <a:solidFill>
            <a:srgbClr val="FFFFFF"/>
          </a:solidFill>
          <a:ln>
            <a:noFill/>
          </a:ln>
          <a:effectLst>
            <a:outerShdw blurRad="442913" rotWithShape="0" algn="bl" dir="5400000" dist="19050">
              <a:srgbClr val="999999">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96" name="Google Shape;1396;p133"/>
          <p:cNvSpPr txBox="1"/>
          <p:nvPr/>
        </p:nvSpPr>
        <p:spPr>
          <a:xfrm>
            <a:off x="539513" y="425194"/>
            <a:ext cx="1357800" cy="1164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4500">
                <a:solidFill>
                  <a:srgbClr val="B7B7B7"/>
                </a:solidFill>
                <a:latin typeface="Barlow Condensed"/>
                <a:ea typeface="Barlow Condensed"/>
                <a:cs typeface="Barlow Condensed"/>
                <a:sym typeface="Barlow Condensed"/>
              </a:rPr>
              <a:t>Start Guide</a:t>
            </a:r>
            <a:endParaRPr b="1" sz="4500">
              <a:solidFill>
                <a:srgbClr val="B7B7B7"/>
              </a:solidFill>
              <a:latin typeface="Barlow Condensed"/>
              <a:ea typeface="Barlow Condensed"/>
              <a:cs typeface="Barlow Condensed"/>
              <a:sym typeface="Barlow Condensed"/>
            </a:endParaRPr>
          </a:p>
        </p:txBody>
      </p:sp>
      <p:sp>
        <p:nvSpPr>
          <p:cNvPr id="1397" name="Google Shape;1397;p133"/>
          <p:cNvSpPr/>
          <p:nvPr/>
        </p:nvSpPr>
        <p:spPr>
          <a:xfrm>
            <a:off x="4716694" y="211781"/>
            <a:ext cx="4127100" cy="2219700"/>
          </a:xfrm>
          <a:prstGeom prst="rect">
            <a:avLst/>
          </a:prstGeom>
          <a:solidFill>
            <a:srgbClr val="FFFFFF"/>
          </a:solidFill>
          <a:ln>
            <a:noFill/>
          </a:ln>
          <a:effectLst>
            <a:outerShdw blurRad="442913" rotWithShape="0" algn="bl" dir="5400000" dist="19050">
              <a:srgbClr val="999999">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98" name="Google Shape;1398;p133"/>
          <p:cNvSpPr txBox="1"/>
          <p:nvPr/>
        </p:nvSpPr>
        <p:spPr>
          <a:xfrm>
            <a:off x="5008856" y="1047544"/>
            <a:ext cx="2421900" cy="313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4500">
                <a:solidFill>
                  <a:srgbClr val="3A3838"/>
                </a:solidFill>
                <a:uFill>
                  <a:noFill/>
                </a:uFill>
                <a:latin typeface="Barlow Condensed"/>
                <a:ea typeface="Barlow Condensed"/>
                <a:cs typeface="Barlow Condensed"/>
                <a:sym typeface="Barlow Condensed"/>
                <a:hlinkClick r:id="rId3">
                  <a:extLst>
                    <a:ext uri="{A12FA001-AC4F-418D-AE19-62706E023703}">
                      <ahyp:hlinkClr val="tx"/>
                    </a:ext>
                  </a:extLst>
                </a:hlinkClick>
              </a:rPr>
              <a:t>Footage Covers </a:t>
            </a:r>
            <a:endParaRPr b="1" sz="4500">
              <a:solidFill>
                <a:srgbClr val="3A3838"/>
              </a:solidFill>
              <a:latin typeface="Barlow Condensed"/>
              <a:ea typeface="Barlow Condensed"/>
              <a:cs typeface="Barlow Condensed"/>
              <a:sym typeface="Barlow Condensed"/>
            </a:endParaRPr>
          </a:p>
        </p:txBody>
      </p:sp>
      <p:sp>
        <p:nvSpPr>
          <p:cNvPr id="1399" name="Google Shape;1399;p133"/>
          <p:cNvSpPr txBox="1"/>
          <p:nvPr/>
        </p:nvSpPr>
        <p:spPr>
          <a:xfrm>
            <a:off x="539513" y="3482044"/>
            <a:ext cx="1725900" cy="313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4500">
                <a:solidFill>
                  <a:srgbClr val="3A3838"/>
                </a:solidFill>
                <a:latin typeface="Barlow Condensed"/>
                <a:ea typeface="Barlow Condensed"/>
                <a:cs typeface="Barlow Condensed"/>
                <a:sym typeface="Barlow Condensed"/>
              </a:rPr>
              <a:t>Photo Gallery</a:t>
            </a:r>
            <a:endParaRPr b="1" sz="4500">
              <a:solidFill>
                <a:srgbClr val="3A3838"/>
              </a:solidFill>
              <a:latin typeface="Barlow Condensed"/>
              <a:ea typeface="Barlow Condensed"/>
              <a:cs typeface="Barlow Condensed"/>
              <a:sym typeface="Barlow Condensed"/>
            </a:endParaRPr>
          </a:p>
        </p:txBody>
      </p:sp>
      <p:sp>
        <p:nvSpPr>
          <p:cNvPr id="1400" name="Google Shape;1400;p133"/>
          <p:cNvSpPr txBox="1"/>
          <p:nvPr/>
        </p:nvSpPr>
        <p:spPr>
          <a:xfrm>
            <a:off x="2835019" y="3553819"/>
            <a:ext cx="801300" cy="313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u="sng">
                <a:solidFill>
                  <a:schemeClr val="hlink"/>
                </a:solidFill>
                <a:latin typeface="Barlow Condensed"/>
                <a:ea typeface="Barlow Condensed"/>
                <a:cs typeface="Barlow Condensed"/>
                <a:sym typeface="Barlow Condensed"/>
                <a:hlinkClick r:id="rId4"/>
              </a:rPr>
              <a:t>Click Here</a:t>
            </a:r>
            <a:endParaRPr b="1" sz="1100">
              <a:solidFill>
                <a:srgbClr val="3A3838"/>
              </a:solidFill>
              <a:latin typeface="Barlow Condensed"/>
              <a:ea typeface="Barlow Condensed"/>
              <a:cs typeface="Barlow Condensed"/>
              <a:sym typeface="Barlow Condensed"/>
            </a:endParaRPr>
          </a:p>
        </p:txBody>
      </p:sp>
      <p:sp>
        <p:nvSpPr>
          <p:cNvPr id="1401" name="Google Shape;1401;p133"/>
          <p:cNvSpPr txBox="1"/>
          <p:nvPr/>
        </p:nvSpPr>
        <p:spPr>
          <a:xfrm>
            <a:off x="2835019" y="1164769"/>
            <a:ext cx="801300" cy="313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u="sng">
                <a:solidFill>
                  <a:schemeClr val="hlink"/>
                </a:solidFill>
                <a:latin typeface="Barlow Condensed"/>
                <a:ea typeface="Barlow Condensed"/>
                <a:cs typeface="Barlow Condensed"/>
                <a:sym typeface="Barlow Condensed"/>
                <a:hlinkClick r:id="rId5"/>
              </a:rPr>
              <a:t>Click Here</a:t>
            </a:r>
            <a:endParaRPr b="1" sz="1100">
              <a:solidFill>
                <a:srgbClr val="3A3838"/>
              </a:solidFill>
              <a:latin typeface="Barlow Condensed"/>
              <a:ea typeface="Barlow Condensed"/>
              <a:cs typeface="Barlow Condensed"/>
              <a:sym typeface="Barlow Condensed"/>
            </a:endParaRPr>
          </a:p>
        </p:txBody>
      </p:sp>
      <p:sp>
        <p:nvSpPr>
          <p:cNvPr id="1402" name="Google Shape;1402;p133"/>
          <p:cNvSpPr txBox="1"/>
          <p:nvPr/>
        </p:nvSpPr>
        <p:spPr>
          <a:xfrm>
            <a:off x="7669219" y="1250156"/>
            <a:ext cx="801300" cy="313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u="sng">
                <a:solidFill>
                  <a:schemeClr val="hlink"/>
                </a:solidFill>
                <a:latin typeface="Barlow Condensed"/>
                <a:ea typeface="Barlow Condensed"/>
                <a:cs typeface="Barlow Condensed"/>
                <a:sym typeface="Barlow Condensed"/>
                <a:hlinkClick r:id="rId6"/>
              </a:rPr>
              <a:t>Click Here</a:t>
            </a:r>
            <a:endParaRPr b="1" sz="1100">
              <a:solidFill>
                <a:srgbClr val="3A3838"/>
              </a:solidFill>
              <a:latin typeface="Barlow Condensed"/>
              <a:ea typeface="Barlow Condensed"/>
              <a:cs typeface="Barlow Condensed"/>
              <a:sym typeface="Barlow Condensed"/>
            </a:endParaRPr>
          </a:p>
        </p:txBody>
      </p:sp>
      <p:sp>
        <p:nvSpPr>
          <p:cNvPr id="1403" name="Google Shape;1403;p133"/>
          <p:cNvSpPr txBox="1"/>
          <p:nvPr/>
        </p:nvSpPr>
        <p:spPr>
          <a:xfrm>
            <a:off x="4925906" y="2912775"/>
            <a:ext cx="2581800" cy="711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4500">
                <a:solidFill>
                  <a:srgbClr val="B7B7B7"/>
                </a:solidFill>
                <a:latin typeface="Barlow Condensed"/>
                <a:ea typeface="Barlow Condensed"/>
                <a:cs typeface="Barlow Condensed"/>
                <a:sym typeface="Barlow Condensed"/>
              </a:rPr>
              <a:t>Content Slides</a:t>
            </a:r>
            <a:endParaRPr b="1" sz="4500">
              <a:solidFill>
                <a:srgbClr val="B7B7B7"/>
              </a:solidFill>
              <a:latin typeface="Barlow Condensed"/>
              <a:ea typeface="Barlow Condensed"/>
              <a:cs typeface="Barlow Condensed"/>
              <a:sym typeface="Barlow Condensed"/>
            </a:endParaRPr>
          </a:p>
        </p:txBody>
      </p:sp>
      <p:sp>
        <p:nvSpPr>
          <p:cNvPr id="1404" name="Google Shape;1404;p133"/>
          <p:cNvSpPr txBox="1"/>
          <p:nvPr/>
        </p:nvSpPr>
        <p:spPr>
          <a:xfrm>
            <a:off x="7669219" y="3553819"/>
            <a:ext cx="801300" cy="313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u="sng">
                <a:solidFill>
                  <a:schemeClr val="hlink"/>
                </a:solidFill>
                <a:latin typeface="Barlow Condensed"/>
                <a:ea typeface="Barlow Condensed"/>
                <a:cs typeface="Barlow Condensed"/>
                <a:sym typeface="Barlow Condensed"/>
                <a:hlinkClick r:id="rId7"/>
              </a:rPr>
              <a:t>Click Here</a:t>
            </a:r>
            <a:endParaRPr b="1" sz="1100">
              <a:solidFill>
                <a:srgbClr val="3A3838"/>
              </a:solidFill>
              <a:latin typeface="Barlow Condensed"/>
              <a:ea typeface="Barlow Condensed"/>
              <a:cs typeface="Barlow Condensed"/>
              <a:sym typeface="Barlow Condensed"/>
            </a:endParaRPr>
          </a:p>
        </p:txBody>
      </p:sp>
      <p:sp>
        <p:nvSpPr>
          <p:cNvPr id="1405" name="Google Shape;1405;p133"/>
          <p:cNvSpPr/>
          <p:nvPr/>
        </p:nvSpPr>
        <p:spPr>
          <a:xfrm>
            <a:off x="303600" y="4881188"/>
            <a:ext cx="192300" cy="193800"/>
          </a:xfrm>
          <a:prstGeom prst="flowChartConnector">
            <a:avLst/>
          </a:prstGeom>
          <a:solidFill>
            <a:srgbClr val="D73F3E"/>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D73F3E"/>
              </a:solidFill>
            </a:endParaRPr>
          </a:p>
        </p:txBody>
      </p:sp>
      <p:sp>
        <p:nvSpPr>
          <p:cNvPr id="1406" name="Google Shape;1406;p133"/>
          <p:cNvSpPr txBox="1"/>
          <p:nvPr/>
        </p:nvSpPr>
        <p:spPr>
          <a:xfrm>
            <a:off x="504075" y="4846875"/>
            <a:ext cx="1314600" cy="2625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7">
  <p:cSld name="CUSTOM_3_1">
    <p:spTree>
      <p:nvGrpSpPr>
        <p:cNvPr id="1407" name="Shape 1407"/>
        <p:cNvGrpSpPr/>
        <p:nvPr/>
      </p:nvGrpSpPr>
      <p:grpSpPr>
        <a:xfrm>
          <a:off x="0" y="0"/>
          <a:ext cx="0" cy="0"/>
          <a:chOff x="0" y="0"/>
          <a:chExt cx="0" cy="0"/>
        </a:xfrm>
      </p:grpSpPr>
      <p:grpSp>
        <p:nvGrpSpPr>
          <p:cNvPr id="1408" name="Google Shape;1408;p134"/>
          <p:cNvGrpSpPr/>
          <p:nvPr/>
        </p:nvGrpSpPr>
        <p:grpSpPr>
          <a:xfrm>
            <a:off x="2286" y="0"/>
            <a:ext cx="9139428" cy="5143500"/>
            <a:chOff x="3048" y="0"/>
            <a:chExt cx="12185904" cy="6858000"/>
          </a:xfrm>
        </p:grpSpPr>
        <p:pic>
          <p:nvPicPr>
            <p:cNvPr id="1409" name="Google Shape;1409;p134"/>
            <p:cNvPicPr preferRelativeResize="0"/>
            <p:nvPr/>
          </p:nvPicPr>
          <p:blipFill rotWithShape="1">
            <a:blip r:embed="rId2">
              <a:alphaModFix/>
            </a:blip>
            <a:srcRect b="0" l="0" r="0" t="0"/>
            <a:stretch/>
          </p:blipFill>
          <p:spPr>
            <a:xfrm>
              <a:off x="3048" y="0"/>
              <a:ext cx="12185904" cy="6858000"/>
            </a:xfrm>
            <a:prstGeom prst="rect">
              <a:avLst/>
            </a:prstGeom>
            <a:noFill/>
            <a:ln>
              <a:noFill/>
            </a:ln>
          </p:spPr>
        </p:pic>
        <p:grpSp>
          <p:nvGrpSpPr>
            <p:cNvPr id="1410" name="Google Shape;1410;p134"/>
            <p:cNvGrpSpPr/>
            <p:nvPr/>
          </p:nvGrpSpPr>
          <p:grpSpPr>
            <a:xfrm>
              <a:off x="1716965" y="1125689"/>
              <a:ext cx="7024065" cy="1833460"/>
              <a:chOff x="1716965" y="1125689"/>
              <a:chExt cx="7024065" cy="1833460"/>
            </a:xfrm>
          </p:grpSpPr>
          <p:sp>
            <p:nvSpPr>
              <p:cNvPr id="1411" name="Google Shape;1411;p134"/>
              <p:cNvSpPr/>
              <p:nvPr/>
            </p:nvSpPr>
            <p:spPr>
              <a:xfrm>
                <a:off x="1716965" y="2913549"/>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sp>
            <p:nvSpPr>
              <p:cNvPr id="1412" name="Google Shape;1412;p134"/>
              <p:cNvSpPr/>
              <p:nvPr/>
            </p:nvSpPr>
            <p:spPr>
              <a:xfrm>
                <a:off x="8677130" y="1872613"/>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1413" name="Google Shape;1413;p134"/>
              <p:cNvCxnSpPr/>
              <p:nvPr/>
            </p:nvCxnSpPr>
            <p:spPr>
              <a:xfrm rot="10800000">
                <a:off x="1739825" y="2294376"/>
                <a:ext cx="0" cy="603300"/>
              </a:xfrm>
              <a:prstGeom prst="straightConnector1">
                <a:avLst/>
              </a:prstGeom>
              <a:noFill/>
              <a:ln cap="flat" cmpd="sng" w="9525">
                <a:solidFill>
                  <a:srgbClr val="FFFFFF"/>
                </a:solidFill>
                <a:prstDash val="lgDashDot"/>
                <a:miter lim="800000"/>
                <a:headEnd len="sm" w="sm" type="none"/>
                <a:tailEnd len="sm" w="sm" type="none"/>
              </a:ln>
            </p:spPr>
          </p:cxnSp>
          <p:grpSp>
            <p:nvGrpSpPr>
              <p:cNvPr id="1414" name="Google Shape;1414;p134"/>
              <p:cNvGrpSpPr/>
              <p:nvPr/>
            </p:nvGrpSpPr>
            <p:grpSpPr>
              <a:xfrm>
                <a:off x="4099865" y="1904574"/>
                <a:ext cx="63900" cy="857124"/>
                <a:chOff x="3584857" y="1904574"/>
                <a:chExt cx="63900" cy="857124"/>
              </a:xfrm>
            </p:grpSpPr>
            <p:sp>
              <p:nvSpPr>
                <p:cNvPr id="1415" name="Google Shape;1415;p134"/>
                <p:cNvSpPr/>
                <p:nvPr/>
              </p:nvSpPr>
              <p:spPr>
                <a:xfrm>
                  <a:off x="3584857" y="269779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1416" name="Google Shape;1416;p134"/>
                <p:cNvCxnSpPr/>
                <p:nvPr/>
              </p:nvCxnSpPr>
              <p:spPr>
                <a:xfrm rot="10800000">
                  <a:off x="3616861" y="1904574"/>
                  <a:ext cx="0" cy="771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1417" name="Google Shape;1417;p134"/>
              <p:cNvGrpSpPr/>
              <p:nvPr/>
            </p:nvGrpSpPr>
            <p:grpSpPr>
              <a:xfrm>
                <a:off x="6244446" y="1560512"/>
                <a:ext cx="63900" cy="942616"/>
                <a:chOff x="5277502" y="1613062"/>
                <a:chExt cx="63900" cy="942616"/>
              </a:xfrm>
            </p:grpSpPr>
            <p:sp>
              <p:nvSpPr>
                <p:cNvPr id="1418" name="Google Shape;1418;p134"/>
                <p:cNvSpPr/>
                <p:nvPr/>
              </p:nvSpPr>
              <p:spPr>
                <a:xfrm>
                  <a:off x="5277502" y="249177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1419" name="Google Shape;1419;p134"/>
                <p:cNvCxnSpPr/>
                <p:nvPr/>
              </p:nvCxnSpPr>
              <p:spPr>
                <a:xfrm flipH="1" rot="10800000">
                  <a:off x="5306331" y="1613062"/>
                  <a:ext cx="3300" cy="856800"/>
                </a:xfrm>
                <a:prstGeom prst="straightConnector1">
                  <a:avLst/>
                </a:prstGeom>
                <a:noFill/>
                <a:ln cap="flat" cmpd="sng" w="9525">
                  <a:solidFill>
                    <a:srgbClr val="FFFFFF"/>
                  </a:solidFill>
                  <a:prstDash val="lgDashDot"/>
                  <a:miter lim="800000"/>
                  <a:headEnd len="sm" w="sm" type="none"/>
                  <a:tailEnd len="sm" w="sm" type="none"/>
                </a:ln>
              </p:spPr>
            </p:cxnSp>
          </p:grpSp>
          <p:cxnSp>
            <p:nvCxnSpPr>
              <p:cNvPr id="1420" name="Google Shape;1420;p134"/>
              <p:cNvCxnSpPr/>
              <p:nvPr/>
            </p:nvCxnSpPr>
            <p:spPr>
              <a:xfrm rot="10800000">
                <a:off x="8705959" y="1125689"/>
                <a:ext cx="0" cy="726000"/>
              </a:xfrm>
              <a:prstGeom prst="straightConnector1">
                <a:avLst/>
              </a:prstGeom>
              <a:noFill/>
              <a:ln cap="flat" cmpd="sng" w="9525">
                <a:solidFill>
                  <a:srgbClr val="FFFFFF"/>
                </a:solidFill>
                <a:prstDash val="lgDashDot"/>
                <a:miter lim="800000"/>
                <a:headEnd len="sm" w="sm" type="none"/>
                <a:tailEnd len="sm" w="sm" type="none"/>
              </a:ln>
            </p:spPr>
          </p:cxnSp>
        </p:grpSp>
      </p:grpSp>
      <p:pic>
        <p:nvPicPr>
          <p:cNvPr id="1421" name="Google Shape;1421;p134"/>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422" name="Google Shape;1422;p13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423" name="Google Shape;1423;p134"/>
          <p:cNvSpPr txBox="1"/>
          <p:nvPr>
            <p:ph idx="1" type="body"/>
          </p:nvPr>
        </p:nvSpPr>
        <p:spPr>
          <a:xfrm>
            <a:off x="832631" y="12024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b="1" sz="1100">
                <a:solidFill>
                  <a:srgbClr val="FFFFFF"/>
                </a:solidFill>
              </a:defRPr>
            </a:lvl1pPr>
            <a:lvl2pPr indent="-298450" lvl="1" marL="914400" rtl="0">
              <a:spcBef>
                <a:spcPts val="400"/>
              </a:spcBef>
              <a:spcAft>
                <a:spcPts val="0"/>
              </a:spcAft>
              <a:buClr>
                <a:srgbClr val="FFFFFF"/>
              </a:buClr>
              <a:buSzPts val="1100"/>
              <a:buFont typeface="Barlow Condensed"/>
              <a:buChar char="•"/>
              <a:defRPr b="1" sz="1100">
                <a:solidFill>
                  <a:srgbClr val="FFFFFF"/>
                </a:solidFill>
              </a:defRPr>
            </a:lvl2pPr>
            <a:lvl3pPr indent="-298450" lvl="2" marL="1371600" rtl="0">
              <a:spcBef>
                <a:spcPts val="400"/>
              </a:spcBef>
              <a:spcAft>
                <a:spcPts val="0"/>
              </a:spcAft>
              <a:buClr>
                <a:srgbClr val="FFFFFF"/>
              </a:buClr>
              <a:buSzPts val="1100"/>
              <a:buFont typeface="Barlow Condensed"/>
              <a:buChar char="•"/>
              <a:defRPr b="1" sz="1100">
                <a:solidFill>
                  <a:srgbClr val="FFFFFF"/>
                </a:solidFill>
              </a:defRPr>
            </a:lvl3pPr>
            <a:lvl4pPr indent="-298450" lvl="3" marL="1828800" rtl="0">
              <a:spcBef>
                <a:spcPts val="400"/>
              </a:spcBef>
              <a:spcAft>
                <a:spcPts val="0"/>
              </a:spcAft>
              <a:buClr>
                <a:srgbClr val="FFFFFF"/>
              </a:buClr>
              <a:buSzPts val="1100"/>
              <a:buFont typeface="Barlow Condensed"/>
              <a:buChar char="•"/>
              <a:defRPr b="1" sz="1100">
                <a:solidFill>
                  <a:srgbClr val="FFFFFF"/>
                </a:solidFill>
              </a:defRPr>
            </a:lvl4pPr>
            <a:lvl5pPr indent="-298450" lvl="4" marL="2286000" rtl="0">
              <a:spcBef>
                <a:spcPts val="400"/>
              </a:spcBef>
              <a:spcAft>
                <a:spcPts val="0"/>
              </a:spcAft>
              <a:buClr>
                <a:srgbClr val="FFFFFF"/>
              </a:buClr>
              <a:buSzPts val="1100"/>
              <a:buFont typeface="Barlow Condensed"/>
              <a:buChar char="•"/>
              <a:defRPr b="1" sz="1100">
                <a:solidFill>
                  <a:srgbClr val="FFFFFF"/>
                </a:solidFill>
              </a:defRPr>
            </a:lvl5pPr>
            <a:lvl6pPr indent="-298450" lvl="5" marL="27432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9pPr>
          </a:lstStyle>
          <a:p/>
        </p:txBody>
      </p:sp>
      <p:sp>
        <p:nvSpPr>
          <p:cNvPr id="1424" name="Google Shape;1424;p134"/>
          <p:cNvSpPr txBox="1"/>
          <p:nvPr>
            <p:ph idx="2" type="body"/>
          </p:nvPr>
        </p:nvSpPr>
        <p:spPr>
          <a:xfrm>
            <a:off x="832631" y="9055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1425" name="Google Shape;1425;p134"/>
          <p:cNvSpPr txBox="1"/>
          <p:nvPr>
            <p:ph idx="3" type="body"/>
          </p:nvPr>
        </p:nvSpPr>
        <p:spPr>
          <a:xfrm>
            <a:off x="2604281" y="7452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1426" name="Google Shape;1426;p134"/>
          <p:cNvSpPr txBox="1"/>
          <p:nvPr>
            <p:ph idx="4" type="body"/>
          </p:nvPr>
        </p:nvSpPr>
        <p:spPr>
          <a:xfrm>
            <a:off x="2604281" y="5626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1427" name="Google Shape;1427;p134"/>
          <p:cNvSpPr txBox="1"/>
          <p:nvPr>
            <p:ph idx="5" type="body"/>
          </p:nvPr>
        </p:nvSpPr>
        <p:spPr>
          <a:xfrm>
            <a:off x="4375931" y="5166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1428" name="Google Shape;1428;p134"/>
          <p:cNvSpPr txBox="1"/>
          <p:nvPr>
            <p:ph idx="6" type="body"/>
          </p:nvPr>
        </p:nvSpPr>
        <p:spPr>
          <a:xfrm>
            <a:off x="4375931" y="3340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1429" name="Google Shape;1429;p134"/>
          <p:cNvSpPr txBox="1"/>
          <p:nvPr>
            <p:ph idx="7" type="body"/>
          </p:nvPr>
        </p:nvSpPr>
        <p:spPr>
          <a:xfrm>
            <a:off x="6376181" y="23088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1430" name="Google Shape;1430;p134"/>
          <p:cNvSpPr txBox="1"/>
          <p:nvPr>
            <p:ph idx="8" type="body"/>
          </p:nvPr>
        </p:nvSpPr>
        <p:spPr>
          <a:xfrm>
            <a:off x="6376181" y="1054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1431" name="Google Shape;1431;p13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432" name="Google Shape;1432;p13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433" name="Google Shape;1433;p13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2">
  <p:cSld name="Project-Cover-02">
    <p:bg>
      <p:bgPr>
        <a:solidFill>
          <a:srgbClr val="444444"/>
        </a:solidFill>
      </p:bgPr>
    </p:bg>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b="0" l="0" r="0" t="0"/>
          <a:stretch/>
        </p:blipFill>
        <p:spPr>
          <a:xfrm>
            <a:off x="9525" y="0"/>
            <a:ext cx="9124947" cy="5143500"/>
          </a:xfrm>
          <a:prstGeom prst="rect">
            <a:avLst/>
          </a:prstGeom>
          <a:noFill/>
          <a:ln>
            <a:noFill/>
          </a:ln>
        </p:spPr>
      </p:pic>
      <p:grpSp>
        <p:nvGrpSpPr>
          <p:cNvPr id="75" name="Google Shape;75;p15"/>
          <p:cNvGrpSpPr/>
          <p:nvPr/>
        </p:nvGrpSpPr>
        <p:grpSpPr>
          <a:xfrm>
            <a:off x="1769617" y="2290967"/>
            <a:ext cx="824635" cy="561600"/>
            <a:chOff x="2359489" y="3054623"/>
            <a:chExt cx="1099513" cy="748800"/>
          </a:xfrm>
        </p:grpSpPr>
        <p:sp>
          <p:nvSpPr>
            <p:cNvPr id="76" name="Google Shape;76;p15"/>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7" name="Google Shape;77;p15"/>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78" name="Google Shape;78;p15"/>
          <p:cNvSpPr txBox="1"/>
          <p:nvPr>
            <p:ph type="title"/>
          </p:nvPr>
        </p:nvSpPr>
        <p:spPr>
          <a:xfrm>
            <a:off x="2607131" y="2278913"/>
            <a:ext cx="2284500" cy="585600"/>
          </a:xfrm>
          <a:prstGeom prst="rect">
            <a:avLst/>
          </a:prstGeom>
          <a:solidFill>
            <a:srgbClr val="FFFFFF"/>
          </a:solidFill>
        </p:spPr>
        <p:txBody>
          <a:bodyPr anchorCtr="0" anchor="ctr" bIns="91425" lIns="91425" spcFirstLastPara="1" rIns="91425" wrap="square" tIns="91425">
            <a:norm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79" name="Google Shape;79;p1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0" name="Google Shape;80;p1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81" name="Google Shape;81;p1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4">
  <p:cSld name="Blank-Slide-3">
    <p:spTree>
      <p:nvGrpSpPr>
        <p:cNvPr id="82" name="Shape 82"/>
        <p:cNvGrpSpPr/>
        <p:nvPr/>
      </p:nvGrpSpPr>
      <p:grpSpPr>
        <a:xfrm>
          <a:off x="0" y="0"/>
          <a:ext cx="0" cy="0"/>
          <a:chOff x="0" y="0"/>
          <a:chExt cx="0" cy="0"/>
        </a:xfrm>
      </p:grpSpPr>
      <p:sp>
        <p:nvSpPr>
          <p:cNvPr id="83" name="Google Shape;83;p16"/>
          <p:cNvSpPr txBox="1"/>
          <p:nvPr>
            <p:ph idx="1" type="body"/>
          </p:nvPr>
        </p:nvSpPr>
        <p:spPr>
          <a:xfrm>
            <a:off x="5722249" y="1457725"/>
            <a:ext cx="2848800" cy="515700"/>
          </a:xfrm>
          <a:prstGeom prst="rect">
            <a:avLst/>
          </a:prstGeom>
          <a:noFill/>
          <a:ln>
            <a:noFill/>
          </a:ln>
        </p:spPr>
        <p:txBody>
          <a:bodyPr anchorCtr="0" anchor="t" bIns="34275" lIns="68575" spcFirstLastPara="1" rIns="68575" wrap="square" tIns="34275">
            <a:normAutofit/>
          </a:bodyPr>
          <a:lstStyle>
            <a:lvl1pPr indent="-228600" lvl="0" marL="457200" marR="0" rtl="0" algn="just">
              <a:lnSpc>
                <a:spcPct val="90000"/>
              </a:lnSpc>
              <a:spcBef>
                <a:spcPts val="800"/>
              </a:spcBef>
              <a:spcAft>
                <a:spcPts val="0"/>
              </a:spcAft>
              <a:buClr>
                <a:srgbClr val="757070"/>
              </a:buClr>
              <a:buSzPts val="1100"/>
              <a:buNone/>
              <a:defRPr sz="11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4" name="Google Shape;84;p16"/>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85" name="Google Shape;85;p16"/>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86" name="Google Shape;86;p16"/>
          <p:cNvSpPr/>
          <p:nvPr/>
        </p:nvSpPr>
        <p:spPr>
          <a:xfrm>
            <a:off x="4921768" y="1198288"/>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 name="Google Shape;87;p16"/>
          <p:cNvSpPr/>
          <p:nvPr/>
        </p:nvSpPr>
        <p:spPr>
          <a:xfrm>
            <a:off x="4921768" y="2423907"/>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 name="Google Shape;88;p16"/>
          <p:cNvSpPr/>
          <p:nvPr/>
        </p:nvSpPr>
        <p:spPr>
          <a:xfrm>
            <a:off x="4921768" y="3649526"/>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 name="Google Shape;89;p16"/>
          <p:cNvSpPr txBox="1"/>
          <p:nvPr>
            <p:ph idx="3" type="body"/>
          </p:nvPr>
        </p:nvSpPr>
        <p:spPr>
          <a:xfrm>
            <a:off x="5722249" y="1166468"/>
            <a:ext cx="2848800" cy="291300"/>
          </a:xfrm>
          <a:prstGeom prst="rect">
            <a:avLst/>
          </a:prstGeom>
          <a:noFill/>
          <a:ln>
            <a:noFill/>
          </a:ln>
        </p:spPr>
        <p:txBody>
          <a:bodyPr anchorCtr="0" anchor="t" bIns="34275" lIns="68575" spcFirstLastPara="1" rIns="68575" wrap="square" tIns="34275">
            <a:norm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0" name="Google Shape;90;p16"/>
          <p:cNvSpPr txBox="1"/>
          <p:nvPr>
            <p:ph idx="4" type="body"/>
          </p:nvPr>
        </p:nvSpPr>
        <p:spPr>
          <a:xfrm>
            <a:off x="5722249" y="2715164"/>
            <a:ext cx="2848800" cy="515700"/>
          </a:xfrm>
          <a:prstGeom prst="rect">
            <a:avLst/>
          </a:prstGeom>
          <a:noFill/>
          <a:ln>
            <a:noFill/>
          </a:ln>
        </p:spPr>
        <p:txBody>
          <a:bodyPr anchorCtr="0" anchor="t" bIns="34275" lIns="68575" spcFirstLastPara="1" rIns="68575" wrap="square" tIns="34275">
            <a:normAutofit/>
          </a:bodyPr>
          <a:lstStyle>
            <a:lvl1pPr indent="-228600" lvl="0" marL="457200" marR="0" rtl="0" algn="just">
              <a:lnSpc>
                <a:spcPct val="90000"/>
              </a:lnSpc>
              <a:spcBef>
                <a:spcPts val="800"/>
              </a:spcBef>
              <a:spcAft>
                <a:spcPts val="0"/>
              </a:spcAft>
              <a:buClr>
                <a:srgbClr val="757070"/>
              </a:buClr>
              <a:buSzPts val="1100"/>
              <a:buNone/>
              <a:defRPr sz="11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1" name="Google Shape;91;p16"/>
          <p:cNvSpPr txBox="1"/>
          <p:nvPr>
            <p:ph idx="5" type="body"/>
          </p:nvPr>
        </p:nvSpPr>
        <p:spPr>
          <a:xfrm>
            <a:off x="5722249" y="2423907"/>
            <a:ext cx="2848800" cy="291300"/>
          </a:xfrm>
          <a:prstGeom prst="rect">
            <a:avLst/>
          </a:prstGeom>
          <a:noFill/>
          <a:ln>
            <a:noFill/>
          </a:ln>
        </p:spPr>
        <p:txBody>
          <a:bodyPr anchorCtr="0" anchor="t" bIns="34275" lIns="68575" spcFirstLastPara="1" rIns="68575" wrap="square" tIns="34275">
            <a:norm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2" name="Google Shape;92;p16"/>
          <p:cNvSpPr txBox="1"/>
          <p:nvPr>
            <p:ph idx="6" type="body"/>
          </p:nvPr>
        </p:nvSpPr>
        <p:spPr>
          <a:xfrm>
            <a:off x="5722249" y="3940784"/>
            <a:ext cx="2848800" cy="515700"/>
          </a:xfrm>
          <a:prstGeom prst="rect">
            <a:avLst/>
          </a:prstGeom>
          <a:noFill/>
          <a:ln>
            <a:noFill/>
          </a:ln>
        </p:spPr>
        <p:txBody>
          <a:bodyPr anchorCtr="0" anchor="t" bIns="34275" lIns="68575" spcFirstLastPara="1" rIns="68575" wrap="square" tIns="34275">
            <a:normAutofit/>
          </a:bodyPr>
          <a:lstStyle>
            <a:lvl1pPr indent="-228600" lvl="0" marL="457200" marR="0" rtl="0" algn="just">
              <a:lnSpc>
                <a:spcPct val="90000"/>
              </a:lnSpc>
              <a:spcBef>
                <a:spcPts val="800"/>
              </a:spcBef>
              <a:spcAft>
                <a:spcPts val="0"/>
              </a:spcAft>
              <a:buClr>
                <a:srgbClr val="757070"/>
              </a:buClr>
              <a:buSzPts val="1100"/>
              <a:buNone/>
              <a:defRPr sz="11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3" name="Google Shape;93;p16"/>
          <p:cNvSpPr txBox="1"/>
          <p:nvPr>
            <p:ph idx="7" type="body"/>
          </p:nvPr>
        </p:nvSpPr>
        <p:spPr>
          <a:xfrm>
            <a:off x="5722249" y="3649526"/>
            <a:ext cx="2848800" cy="291300"/>
          </a:xfrm>
          <a:prstGeom prst="rect">
            <a:avLst/>
          </a:prstGeom>
          <a:noFill/>
          <a:ln>
            <a:noFill/>
          </a:ln>
        </p:spPr>
        <p:txBody>
          <a:bodyPr anchorCtr="0" anchor="t" bIns="34275" lIns="68575" spcFirstLastPara="1" rIns="68575" wrap="square" tIns="34275">
            <a:normAutofit/>
          </a:bodyPr>
          <a:lstStyle>
            <a:lvl1pPr indent="-228600" lvl="0" marL="457200" marR="0" rtl="0" algn="just">
              <a:lnSpc>
                <a:spcPct val="90000"/>
              </a:lnSpc>
              <a:spcBef>
                <a:spcPts val="800"/>
              </a:spcBef>
              <a:spcAft>
                <a:spcPts val="0"/>
              </a:spcAft>
              <a:buClr>
                <a:srgbClr val="7E7770"/>
              </a:buClr>
              <a:buSzPts val="1800"/>
              <a:buFont typeface="Arial"/>
              <a:buNone/>
              <a:defRPr b="1" sz="1800">
                <a:solidFill>
                  <a:srgbClr val="7E77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pic>
        <p:nvPicPr>
          <p:cNvPr id="94" name="Google Shape;94;p16"/>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95" name="Google Shape;95;p16"/>
          <p:cNvSpPr txBox="1"/>
          <p:nvPr>
            <p:ph idx="8" type="body"/>
          </p:nvPr>
        </p:nvSpPr>
        <p:spPr>
          <a:xfrm>
            <a:off x="447631" y="813172"/>
            <a:ext cx="3929100" cy="2793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1200"/>
              </a:spcBef>
              <a:spcAft>
                <a:spcPts val="0"/>
              </a:spcAft>
              <a:buClr>
                <a:srgbClr val="3A3838"/>
              </a:buClr>
              <a:buSzPts val="1400"/>
              <a:buChar char="○"/>
              <a:defRPr/>
            </a:lvl2pPr>
            <a:lvl3pPr indent="-317500" lvl="2" marL="1371600" rtl="0" algn="l">
              <a:lnSpc>
                <a:spcPct val="90000"/>
              </a:lnSpc>
              <a:spcBef>
                <a:spcPts val="1200"/>
              </a:spcBef>
              <a:spcAft>
                <a:spcPts val="0"/>
              </a:spcAft>
              <a:buClr>
                <a:srgbClr val="3A3838"/>
              </a:buClr>
              <a:buSzPts val="1400"/>
              <a:buChar char="■"/>
              <a:defRPr/>
            </a:lvl3pPr>
            <a:lvl4pPr indent="-317500" lvl="3" marL="1828800" rtl="0" algn="l">
              <a:lnSpc>
                <a:spcPct val="90000"/>
              </a:lnSpc>
              <a:spcBef>
                <a:spcPts val="1200"/>
              </a:spcBef>
              <a:spcAft>
                <a:spcPts val="0"/>
              </a:spcAft>
              <a:buClr>
                <a:srgbClr val="3A3838"/>
              </a:buClr>
              <a:buSzPts val="1400"/>
              <a:buChar char="●"/>
              <a:defRPr/>
            </a:lvl4pPr>
            <a:lvl5pPr indent="-317500" lvl="4" marL="2286000" rtl="0" algn="l">
              <a:lnSpc>
                <a:spcPct val="90000"/>
              </a:lnSpc>
              <a:spcBef>
                <a:spcPts val="1200"/>
              </a:spcBef>
              <a:spcAft>
                <a:spcPts val="0"/>
              </a:spcAft>
              <a:buClr>
                <a:srgbClr val="3A3838"/>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6" name="Google Shape;96;p16"/>
          <p:cNvSpPr txBox="1"/>
          <p:nvPr>
            <p:ph idx="9" type="body"/>
          </p:nvPr>
        </p:nvSpPr>
        <p:spPr>
          <a:xfrm>
            <a:off x="445744" y="1945369"/>
            <a:ext cx="2575500" cy="558000"/>
          </a:xfrm>
          <a:prstGeom prst="rect">
            <a:avLst/>
          </a:prstGeom>
          <a:noFill/>
          <a:ln>
            <a:noFill/>
          </a:ln>
        </p:spPr>
        <p:txBody>
          <a:bodyPr anchorCtr="0" anchor="t" bIns="34275" lIns="68575" spcFirstLastPara="1" rIns="68575" wrap="square" tIns="34275">
            <a:norm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1200"/>
              </a:spcBef>
              <a:spcAft>
                <a:spcPts val="0"/>
              </a:spcAft>
              <a:buClr>
                <a:srgbClr val="3A3838"/>
              </a:buClr>
              <a:buSzPts val="1400"/>
              <a:buChar char="○"/>
              <a:defRPr/>
            </a:lvl2pPr>
            <a:lvl3pPr indent="-317500" lvl="2" marL="1371600" rtl="0">
              <a:lnSpc>
                <a:spcPct val="90000"/>
              </a:lnSpc>
              <a:spcBef>
                <a:spcPts val="1200"/>
              </a:spcBef>
              <a:spcAft>
                <a:spcPts val="0"/>
              </a:spcAft>
              <a:buClr>
                <a:srgbClr val="3A3838"/>
              </a:buClr>
              <a:buSzPts val="1400"/>
              <a:buChar char="■"/>
              <a:defRPr/>
            </a:lvl3pPr>
            <a:lvl4pPr indent="-317500" lvl="3" marL="1828800" rtl="0">
              <a:lnSpc>
                <a:spcPct val="90000"/>
              </a:lnSpc>
              <a:spcBef>
                <a:spcPts val="1200"/>
              </a:spcBef>
              <a:spcAft>
                <a:spcPts val="0"/>
              </a:spcAft>
              <a:buClr>
                <a:srgbClr val="3A3838"/>
              </a:buClr>
              <a:buSzPts val="1400"/>
              <a:buChar char="●"/>
              <a:defRPr/>
            </a:lvl4pPr>
            <a:lvl5pPr indent="-317500" lvl="4" marL="2286000" rtl="0">
              <a:lnSpc>
                <a:spcPct val="90000"/>
              </a:lnSpc>
              <a:spcBef>
                <a:spcPts val="1200"/>
              </a:spcBef>
              <a:spcAft>
                <a:spcPts val="0"/>
              </a:spcAft>
              <a:buClr>
                <a:srgbClr val="3A3838"/>
              </a:buClr>
              <a:buSzPts val="1400"/>
              <a:buChar char="○"/>
              <a:defRPr/>
            </a:lvl5pPr>
            <a:lvl6pPr indent="-317500" lvl="5" marL="2743200" rtl="0">
              <a:lnSpc>
                <a:spcPct val="90000"/>
              </a:lnSpc>
              <a:spcBef>
                <a:spcPts val="1200"/>
              </a:spcBef>
              <a:spcAft>
                <a:spcPts val="0"/>
              </a:spcAft>
              <a:buClr>
                <a:schemeClr val="dk1"/>
              </a:buClr>
              <a:buSzPts val="1400"/>
              <a:buChar char="■"/>
              <a:defRPr/>
            </a:lvl6pPr>
            <a:lvl7pPr indent="-317500" lvl="6" marL="3200400" rtl="0">
              <a:lnSpc>
                <a:spcPct val="90000"/>
              </a:lnSpc>
              <a:spcBef>
                <a:spcPts val="1200"/>
              </a:spcBef>
              <a:spcAft>
                <a:spcPts val="0"/>
              </a:spcAft>
              <a:buClr>
                <a:schemeClr val="dk1"/>
              </a:buClr>
              <a:buSzPts val="1400"/>
              <a:buChar char="●"/>
              <a:defRPr/>
            </a:lvl7pPr>
            <a:lvl8pPr indent="-317500" lvl="7" marL="3657600" rtl="0">
              <a:lnSpc>
                <a:spcPct val="90000"/>
              </a:lnSpc>
              <a:spcBef>
                <a:spcPts val="1200"/>
              </a:spcBef>
              <a:spcAft>
                <a:spcPts val="0"/>
              </a:spcAft>
              <a:buClr>
                <a:schemeClr val="dk1"/>
              </a:buClr>
              <a:buSzPts val="1400"/>
              <a:buChar char="○"/>
              <a:defRPr/>
            </a:lvl8pPr>
            <a:lvl9pPr indent="-317500" lvl="8" marL="4114800" rtl="0">
              <a:lnSpc>
                <a:spcPct val="90000"/>
              </a:lnSpc>
              <a:spcBef>
                <a:spcPts val="1200"/>
              </a:spcBef>
              <a:spcAft>
                <a:spcPts val="1200"/>
              </a:spcAft>
              <a:buClr>
                <a:schemeClr val="dk1"/>
              </a:buClr>
              <a:buSzPts val="1400"/>
              <a:buChar char="■"/>
              <a:defRPr/>
            </a:lvl9pPr>
          </a:lstStyle>
          <a:p/>
        </p:txBody>
      </p:sp>
      <p:sp>
        <p:nvSpPr>
          <p:cNvPr id="97" name="Google Shape;97;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99" name="Google Shape;99;p1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00" name="Google Shape;100;p1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Contour">
  <p:cSld name="CUSTOM_1_3">
    <p:spTree>
      <p:nvGrpSpPr>
        <p:cNvPr id="101" name="Shape 101"/>
        <p:cNvGrpSpPr/>
        <p:nvPr/>
      </p:nvGrpSpPr>
      <p:grpSpPr>
        <a:xfrm>
          <a:off x="0" y="0"/>
          <a:ext cx="0" cy="0"/>
          <a:chOff x="0" y="0"/>
          <a:chExt cx="0" cy="0"/>
        </a:xfrm>
      </p:grpSpPr>
      <p:pic>
        <p:nvPicPr>
          <p:cNvPr id="102" name="Google Shape;102;p17"/>
          <p:cNvPicPr preferRelativeResize="0"/>
          <p:nvPr/>
        </p:nvPicPr>
        <p:blipFill rotWithShape="1">
          <a:blip r:embed="rId2">
            <a:alphaModFix/>
          </a:blip>
          <a:srcRect b="0" l="0" r="0" t="0"/>
          <a:stretch/>
        </p:blipFill>
        <p:spPr>
          <a:xfrm>
            <a:off x="73" y="0"/>
            <a:ext cx="9144001" cy="5143500"/>
          </a:xfrm>
          <a:prstGeom prst="rect">
            <a:avLst/>
          </a:prstGeom>
          <a:noFill/>
          <a:ln>
            <a:noFill/>
          </a:ln>
        </p:spPr>
      </p:pic>
      <p:pic>
        <p:nvPicPr>
          <p:cNvPr id="103" name="Google Shape;103;p17"/>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04" name="Google Shape;104;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p:cSld name="TITLE_3">
    <p:spTree>
      <p:nvGrpSpPr>
        <p:cNvPr id="111" name="Shape 11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with Logo">
  <p:cSld name="TITLE_2">
    <p:spTree>
      <p:nvGrpSpPr>
        <p:cNvPr id="112"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sp>
        <p:nvSpPr>
          <p:cNvPr id="114" name="Google Shape;114;p2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Contour">
  <p:cSld name="CUSTOM_1_3">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73" y="0"/>
            <a:ext cx="9144001" cy="5143500"/>
          </a:xfrm>
          <a:prstGeom prst="rect">
            <a:avLst/>
          </a:prstGeom>
          <a:noFill/>
          <a:ln>
            <a:noFill/>
          </a:ln>
        </p:spPr>
      </p:pic>
      <p:pic>
        <p:nvPicPr>
          <p:cNvPr id="117" name="Google Shape;117;p21"/>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118" name="Google Shape;118;p2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Agenda">
  <p:cSld name="CUSTOM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23" l="0" r="0" t="-423"/>
          <a:stretch/>
        </p:blipFill>
        <p:spPr>
          <a:xfrm>
            <a:off x="0" y="-34294"/>
            <a:ext cx="5447531" cy="5207719"/>
          </a:xfrm>
          <a:prstGeom prst="rect">
            <a:avLst/>
          </a:prstGeom>
          <a:noFill/>
          <a:ln>
            <a:noFill/>
          </a:ln>
        </p:spPr>
      </p:pic>
      <p:sp>
        <p:nvSpPr>
          <p:cNvPr id="121" name="Google Shape;121;p22"/>
          <p:cNvSpPr txBox="1"/>
          <p:nvPr/>
        </p:nvSpPr>
        <p:spPr>
          <a:xfrm>
            <a:off x="1179582" y="605686"/>
            <a:ext cx="2957400" cy="677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8FAFF"/>
              </a:buClr>
              <a:buSzPts val="4400"/>
              <a:buFont typeface="Barlow Condensed"/>
              <a:buNone/>
            </a:pPr>
            <a:r>
              <a:rPr i="0" lang="en" sz="5400" u="none" cap="none" strike="noStrike">
                <a:solidFill>
                  <a:schemeClr val="lt1"/>
                </a:solidFill>
                <a:latin typeface="Roboto"/>
                <a:ea typeface="Roboto"/>
                <a:cs typeface="Roboto"/>
                <a:sym typeface="Roboto"/>
              </a:rPr>
              <a:t>AGENDA</a:t>
            </a:r>
            <a:endParaRPr sz="5400">
              <a:solidFill>
                <a:schemeClr val="lt1"/>
              </a:solidFill>
              <a:latin typeface="Roboto"/>
              <a:ea typeface="Roboto"/>
              <a:cs typeface="Roboto"/>
              <a:sym typeface="Roboto"/>
            </a:endParaRPr>
          </a:p>
        </p:txBody>
      </p:sp>
      <p:pic>
        <p:nvPicPr>
          <p:cNvPr id="122" name="Google Shape;122;p22"/>
          <p:cNvPicPr preferRelativeResize="0"/>
          <p:nvPr/>
        </p:nvPicPr>
        <p:blipFill rotWithShape="1">
          <a:blip r:embed="rId3">
            <a:alphaModFix/>
          </a:blip>
          <a:srcRect b="0" l="0" r="0" t="0"/>
          <a:stretch/>
        </p:blipFill>
        <p:spPr>
          <a:xfrm>
            <a:off x="4671656" y="4444879"/>
            <a:ext cx="617219" cy="351815"/>
          </a:xfrm>
          <a:prstGeom prst="rect">
            <a:avLst/>
          </a:prstGeom>
          <a:noFill/>
          <a:ln>
            <a:noFill/>
          </a:ln>
        </p:spPr>
      </p:pic>
      <p:sp>
        <p:nvSpPr>
          <p:cNvPr id="123" name="Google Shape;123;p22"/>
          <p:cNvSpPr txBox="1"/>
          <p:nvPr/>
        </p:nvSpPr>
        <p:spPr>
          <a:xfrm>
            <a:off x="5933099" y="935456"/>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Roboto"/>
                <a:ea typeface="Roboto"/>
                <a:cs typeface="Roboto"/>
                <a:sym typeface="Roboto"/>
              </a:rPr>
              <a:t>01</a:t>
            </a:r>
            <a:endParaRPr b="1" sz="3800">
              <a:solidFill>
                <a:srgbClr val="FFFFFF"/>
              </a:solidFill>
              <a:latin typeface="Roboto"/>
              <a:ea typeface="Roboto"/>
              <a:cs typeface="Roboto"/>
              <a:sym typeface="Roboto"/>
            </a:endParaRPr>
          </a:p>
        </p:txBody>
      </p:sp>
      <p:cxnSp>
        <p:nvCxnSpPr>
          <p:cNvPr id="124" name="Google Shape;124;p22"/>
          <p:cNvCxnSpPr/>
          <p:nvPr/>
        </p:nvCxnSpPr>
        <p:spPr>
          <a:xfrm rot="10800000">
            <a:off x="5986613" y="1657463"/>
            <a:ext cx="2798400" cy="13500"/>
          </a:xfrm>
          <a:prstGeom prst="straightConnector1">
            <a:avLst/>
          </a:prstGeom>
          <a:noFill/>
          <a:ln cap="flat" cmpd="sng" w="28575">
            <a:solidFill>
              <a:srgbClr val="FFFFFF"/>
            </a:solidFill>
            <a:prstDash val="solid"/>
            <a:round/>
            <a:headEnd len="med" w="med" type="none"/>
            <a:tailEnd len="med" w="med" type="none"/>
          </a:ln>
        </p:spPr>
      </p:cxnSp>
      <p:cxnSp>
        <p:nvCxnSpPr>
          <p:cNvPr id="125" name="Google Shape;125;p22"/>
          <p:cNvCxnSpPr/>
          <p:nvPr/>
        </p:nvCxnSpPr>
        <p:spPr>
          <a:xfrm rot="10800000">
            <a:off x="5986613" y="2686144"/>
            <a:ext cx="2798400" cy="13500"/>
          </a:xfrm>
          <a:prstGeom prst="straightConnector1">
            <a:avLst/>
          </a:prstGeom>
          <a:noFill/>
          <a:ln cap="flat" cmpd="sng" w="28575">
            <a:solidFill>
              <a:srgbClr val="FFFFFF"/>
            </a:solidFill>
            <a:prstDash val="solid"/>
            <a:round/>
            <a:headEnd len="med" w="med" type="none"/>
            <a:tailEnd len="med" w="med" type="none"/>
          </a:ln>
        </p:spPr>
      </p:cxnSp>
      <p:sp>
        <p:nvSpPr>
          <p:cNvPr id="126" name="Google Shape;126;p22"/>
          <p:cNvSpPr txBox="1"/>
          <p:nvPr/>
        </p:nvSpPr>
        <p:spPr>
          <a:xfrm>
            <a:off x="5933099" y="1914188"/>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Roboto"/>
                <a:ea typeface="Roboto"/>
                <a:cs typeface="Roboto"/>
                <a:sym typeface="Roboto"/>
              </a:rPr>
              <a:t>02</a:t>
            </a:r>
            <a:endParaRPr b="1" sz="3800">
              <a:solidFill>
                <a:srgbClr val="FFFFFF"/>
              </a:solidFill>
              <a:latin typeface="Roboto"/>
              <a:ea typeface="Roboto"/>
              <a:cs typeface="Roboto"/>
              <a:sym typeface="Roboto"/>
            </a:endParaRPr>
          </a:p>
        </p:txBody>
      </p:sp>
      <p:sp>
        <p:nvSpPr>
          <p:cNvPr id="127" name="Google Shape;127;p22"/>
          <p:cNvSpPr txBox="1"/>
          <p:nvPr/>
        </p:nvSpPr>
        <p:spPr>
          <a:xfrm>
            <a:off x="5933099" y="2937563"/>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Roboto"/>
                <a:ea typeface="Roboto"/>
                <a:cs typeface="Roboto"/>
                <a:sym typeface="Roboto"/>
              </a:rPr>
              <a:t>03</a:t>
            </a:r>
            <a:endParaRPr b="1" sz="3800">
              <a:solidFill>
                <a:srgbClr val="FFFFFF"/>
              </a:solidFill>
              <a:latin typeface="Roboto"/>
              <a:ea typeface="Roboto"/>
              <a:cs typeface="Roboto"/>
              <a:sym typeface="Roboto"/>
            </a:endParaRPr>
          </a:p>
        </p:txBody>
      </p:sp>
      <p:cxnSp>
        <p:nvCxnSpPr>
          <p:cNvPr id="128" name="Google Shape;128;p22"/>
          <p:cNvCxnSpPr/>
          <p:nvPr/>
        </p:nvCxnSpPr>
        <p:spPr>
          <a:xfrm rot="10800000">
            <a:off x="5986613" y="3704231"/>
            <a:ext cx="2798400" cy="13500"/>
          </a:xfrm>
          <a:prstGeom prst="straightConnector1">
            <a:avLst/>
          </a:prstGeom>
          <a:noFill/>
          <a:ln cap="flat" cmpd="sng" w="28575">
            <a:solidFill>
              <a:srgbClr val="FFFFFF"/>
            </a:solidFill>
            <a:prstDash val="solid"/>
            <a:round/>
            <a:headEnd len="med" w="med" type="none"/>
            <a:tailEnd len="med" w="med" type="none"/>
          </a:ln>
        </p:spPr>
      </p:cxnSp>
      <p:sp>
        <p:nvSpPr>
          <p:cNvPr id="129" name="Google Shape;129;p22"/>
          <p:cNvSpPr txBox="1"/>
          <p:nvPr/>
        </p:nvSpPr>
        <p:spPr>
          <a:xfrm>
            <a:off x="5933099" y="3955650"/>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Roboto"/>
                <a:ea typeface="Roboto"/>
                <a:cs typeface="Roboto"/>
                <a:sym typeface="Roboto"/>
              </a:rPr>
              <a:t>04</a:t>
            </a:r>
            <a:endParaRPr b="1" sz="3800">
              <a:solidFill>
                <a:srgbClr val="FFFFFF"/>
              </a:solidFill>
              <a:latin typeface="Roboto"/>
              <a:ea typeface="Roboto"/>
              <a:cs typeface="Roboto"/>
              <a:sym typeface="Roboto"/>
            </a:endParaRPr>
          </a:p>
        </p:txBody>
      </p:sp>
      <p:sp>
        <p:nvSpPr>
          <p:cNvPr id="130" name="Google Shape;130;p22"/>
          <p:cNvSpPr txBox="1"/>
          <p:nvPr/>
        </p:nvSpPr>
        <p:spPr>
          <a:xfrm>
            <a:off x="6594056" y="948394"/>
            <a:ext cx="2048700" cy="402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Barlow Condensed"/>
              <a:ea typeface="Barlow Condensed"/>
              <a:cs typeface="Barlow Condensed"/>
              <a:sym typeface="Barlow Condensed"/>
            </a:endParaRPr>
          </a:p>
        </p:txBody>
      </p:sp>
      <p:sp>
        <p:nvSpPr>
          <p:cNvPr id="131" name="Google Shape;131;p22"/>
          <p:cNvSpPr txBox="1"/>
          <p:nvPr>
            <p:ph idx="1" type="body"/>
          </p:nvPr>
        </p:nvSpPr>
        <p:spPr>
          <a:xfrm>
            <a:off x="6521958" y="843534"/>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Char char="•"/>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132" name="Google Shape;132;p22"/>
          <p:cNvSpPr txBox="1"/>
          <p:nvPr>
            <p:ph idx="2" type="body"/>
          </p:nvPr>
        </p:nvSpPr>
        <p:spPr>
          <a:xfrm>
            <a:off x="6521958" y="1817370"/>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Char char="•"/>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133" name="Google Shape;133;p22"/>
          <p:cNvSpPr txBox="1"/>
          <p:nvPr>
            <p:ph idx="3" type="body"/>
          </p:nvPr>
        </p:nvSpPr>
        <p:spPr>
          <a:xfrm>
            <a:off x="6521958" y="2832354"/>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Char char="•"/>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134" name="Google Shape;134;p22"/>
          <p:cNvSpPr txBox="1"/>
          <p:nvPr>
            <p:ph idx="4" type="body"/>
          </p:nvPr>
        </p:nvSpPr>
        <p:spPr>
          <a:xfrm>
            <a:off x="6521958" y="3847338"/>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Char char="•"/>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135" name="Google Shape;135;p2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36" name="Google Shape;136;p2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37" name="Google Shape;137;p2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Agenda v.2">
  <p:cSld name="CUSTOM_1_2">
    <p:spTree>
      <p:nvGrpSpPr>
        <p:cNvPr id="138" name="Shape 138"/>
        <p:cNvGrpSpPr/>
        <p:nvPr/>
      </p:nvGrpSpPr>
      <p:grpSpPr>
        <a:xfrm>
          <a:off x="0" y="0"/>
          <a:ext cx="0" cy="0"/>
          <a:chOff x="0" y="0"/>
          <a:chExt cx="0" cy="0"/>
        </a:xfrm>
      </p:grpSpPr>
      <p:pic>
        <p:nvPicPr>
          <p:cNvPr id="139" name="Google Shape;139;p23"/>
          <p:cNvPicPr preferRelativeResize="0"/>
          <p:nvPr/>
        </p:nvPicPr>
        <p:blipFill rotWithShape="1">
          <a:blip r:embed="rId2">
            <a:alphaModFix/>
          </a:blip>
          <a:srcRect b="0" l="0" r="0" t="0"/>
          <a:stretch/>
        </p:blipFill>
        <p:spPr>
          <a:xfrm>
            <a:off x="3445724" y="-6712"/>
            <a:ext cx="5754433" cy="5156923"/>
          </a:xfrm>
          <a:prstGeom prst="rect">
            <a:avLst/>
          </a:prstGeom>
          <a:noFill/>
          <a:ln>
            <a:noFill/>
          </a:ln>
          <a:effectLst>
            <a:outerShdw blurRad="57150" rotWithShape="0" algn="bl" dir="5400000" dist="19050">
              <a:srgbClr val="000000">
                <a:alpha val="49800"/>
              </a:srgbClr>
            </a:outerShdw>
          </a:effectLst>
        </p:spPr>
      </p:pic>
      <p:sp>
        <p:nvSpPr>
          <p:cNvPr id="140" name="Google Shape;140;p23"/>
          <p:cNvSpPr/>
          <p:nvPr/>
        </p:nvSpPr>
        <p:spPr>
          <a:xfrm>
            <a:off x="0" y="0"/>
            <a:ext cx="3429000" cy="5143500"/>
          </a:xfrm>
          <a:prstGeom prst="rect">
            <a:avLst/>
          </a:prstGeom>
          <a:solidFill>
            <a:srgbClr val="D73F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chemeClr val="lt1"/>
              </a:solidFill>
              <a:latin typeface="Roboto"/>
              <a:ea typeface="Roboto"/>
              <a:cs typeface="Roboto"/>
              <a:sym typeface="Roboto"/>
            </a:endParaRPr>
          </a:p>
        </p:txBody>
      </p:sp>
      <p:sp>
        <p:nvSpPr>
          <p:cNvPr id="141" name="Google Shape;141;p23"/>
          <p:cNvSpPr txBox="1"/>
          <p:nvPr/>
        </p:nvSpPr>
        <p:spPr>
          <a:xfrm>
            <a:off x="235744" y="429773"/>
            <a:ext cx="2957400" cy="677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8FAFF"/>
              </a:buClr>
              <a:buSzPts val="4400"/>
              <a:buFont typeface="Barlow Condensed"/>
              <a:buNone/>
            </a:pPr>
            <a:r>
              <a:rPr i="0" lang="en" sz="4400" u="none" cap="none" strike="noStrike">
                <a:solidFill>
                  <a:srgbClr val="F8FAFF"/>
                </a:solidFill>
                <a:latin typeface="Roboto"/>
                <a:ea typeface="Roboto"/>
                <a:cs typeface="Roboto"/>
                <a:sym typeface="Roboto"/>
              </a:rPr>
              <a:t>AGENDA</a:t>
            </a:r>
            <a:endParaRPr sz="1100">
              <a:latin typeface="Roboto"/>
              <a:ea typeface="Roboto"/>
              <a:cs typeface="Roboto"/>
              <a:sym typeface="Roboto"/>
            </a:endParaRPr>
          </a:p>
        </p:txBody>
      </p:sp>
      <p:sp>
        <p:nvSpPr>
          <p:cNvPr id="142" name="Google Shape;142;p23"/>
          <p:cNvSpPr txBox="1"/>
          <p:nvPr/>
        </p:nvSpPr>
        <p:spPr>
          <a:xfrm>
            <a:off x="2132630" y="1399958"/>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01</a:t>
            </a:r>
            <a:endParaRPr sz="1100">
              <a:latin typeface="Roboto"/>
              <a:ea typeface="Roboto"/>
              <a:cs typeface="Roboto"/>
              <a:sym typeface="Roboto"/>
            </a:endParaRPr>
          </a:p>
        </p:txBody>
      </p:sp>
      <p:sp>
        <p:nvSpPr>
          <p:cNvPr id="143" name="Google Shape;143;p23"/>
          <p:cNvSpPr txBox="1"/>
          <p:nvPr/>
        </p:nvSpPr>
        <p:spPr>
          <a:xfrm>
            <a:off x="2132630" y="1755254"/>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02</a:t>
            </a:r>
            <a:endParaRPr sz="1100">
              <a:latin typeface="Roboto"/>
              <a:ea typeface="Roboto"/>
              <a:cs typeface="Roboto"/>
              <a:sym typeface="Roboto"/>
            </a:endParaRPr>
          </a:p>
        </p:txBody>
      </p:sp>
      <p:sp>
        <p:nvSpPr>
          <p:cNvPr id="144" name="Google Shape;144;p23"/>
          <p:cNvSpPr txBox="1"/>
          <p:nvPr/>
        </p:nvSpPr>
        <p:spPr>
          <a:xfrm>
            <a:off x="2132630" y="2110549"/>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03</a:t>
            </a:r>
            <a:endParaRPr sz="1100">
              <a:latin typeface="Roboto"/>
              <a:ea typeface="Roboto"/>
              <a:cs typeface="Roboto"/>
              <a:sym typeface="Roboto"/>
            </a:endParaRPr>
          </a:p>
        </p:txBody>
      </p:sp>
      <p:sp>
        <p:nvSpPr>
          <p:cNvPr id="145" name="Google Shape;145;p23"/>
          <p:cNvSpPr txBox="1"/>
          <p:nvPr/>
        </p:nvSpPr>
        <p:spPr>
          <a:xfrm>
            <a:off x="2132630" y="2465844"/>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04</a:t>
            </a:r>
            <a:endParaRPr sz="1100">
              <a:latin typeface="Roboto"/>
              <a:ea typeface="Roboto"/>
              <a:cs typeface="Roboto"/>
              <a:sym typeface="Roboto"/>
            </a:endParaRPr>
          </a:p>
        </p:txBody>
      </p:sp>
      <p:sp>
        <p:nvSpPr>
          <p:cNvPr id="146" name="Google Shape;146;p23"/>
          <p:cNvSpPr txBox="1"/>
          <p:nvPr/>
        </p:nvSpPr>
        <p:spPr>
          <a:xfrm>
            <a:off x="2132630" y="2821139"/>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05</a:t>
            </a:r>
            <a:endParaRPr sz="1100">
              <a:latin typeface="Roboto"/>
              <a:ea typeface="Roboto"/>
              <a:cs typeface="Roboto"/>
              <a:sym typeface="Roboto"/>
            </a:endParaRPr>
          </a:p>
        </p:txBody>
      </p:sp>
      <p:sp>
        <p:nvSpPr>
          <p:cNvPr id="147" name="Google Shape;147;p23"/>
          <p:cNvSpPr txBox="1"/>
          <p:nvPr/>
        </p:nvSpPr>
        <p:spPr>
          <a:xfrm>
            <a:off x="2132630" y="3176435"/>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06</a:t>
            </a:r>
            <a:endParaRPr sz="1100">
              <a:latin typeface="Roboto"/>
              <a:ea typeface="Roboto"/>
              <a:cs typeface="Roboto"/>
              <a:sym typeface="Roboto"/>
            </a:endParaRPr>
          </a:p>
        </p:txBody>
      </p:sp>
      <p:sp>
        <p:nvSpPr>
          <p:cNvPr id="148" name="Google Shape;148;p23"/>
          <p:cNvSpPr txBox="1"/>
          <p:nvPr/>
        </p:nvSpPr>
        <p:spPr>
          <a:xfrm>
            <a:off x="2132630" y="3531730"/>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8FAFF"/>
                </a:solidFill>
                <a:latin typeface="Roboto"/>
                <a:ea typeface="Roboto"/>
                <a:cs typeface="Roboto"/>
                <a:sym typeface="Roboto"/>
              </a:rPr>
              <a:t>07</a:t>
            </a:r>
            <a:endParaRPr sz="1100">
              <a:latin typeface="Roboto"/>
              <a:ea typeface="Roboto"/>
              <a:cs typeface="Roboto"/>
              <a:sym typeface="Roboto"/>
            </a:endParaRPr>
          </a:p>
        </p:txBody>
      </p:sp>
      <p:sp>
        <p:nvSpPr>
          <p:cNvPr id="149" name="Google Shape;149;p23"/>
          <p:cNvSpPr txBox="1"/>
          <p:nvPr/>
        </p:nvSpPr>
        <p:spPr>
          <a:xfrm>
            <a:off x="2132630" y="3887025"/>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chemeClr val="lt1"/>
                </a:solidFill>
                <a:latin typeface="Barlow Condensed"/>
                <a:ea typeface="Barlow Condensed"/>
                <a:cs typeface="Barlow Condensed"/>
                <a:sym typeface="Barlow Condensed"/>
              </a:rPr>
              <a:t>08</a:t>
            </a:r>
            <a:endParaRPr b="1" sz="1500">
              <a:solidFill>
                <a:schemeClr val="lt1"/>
              </a:solidFill>
              <a:latin typeface="Barlow Condensed"/>
              <a:ea typeface="Barlow Condensed"/>
              <a:cs typeface="Barlow Condensed"/>
              <a:sym typeface="Barlow Condensed"/>
            </a:endParaRPr>
          </a:p>
        </p:txBody>
      </p:sp>
      <p:grpSp>
        <p:nvGrpSpPr>
          <p:cNvPr id="150" name="Google Shape;150;p23"/>
          <p:cNvGrpSpPr/>
          <p:nvPr/>
        </p:nvGrpSpPr>
        <p:grpSpPr>
          <a:xfrm>
            <a:off x="2573960" y="1726774"/>
            <a:ext cx="4644876" cy="2135520"/>
            <a:chOff x="3431704" y="2921223"/>
            <a:chExt cx="8357100" cy="2847360"/>
          </a:xfrm>
        </p:grpSpPr>
        <p:cxnSp>
          <p:nvCxnSpPr>
            <p:cNvPr id="151" name="Google Shape;151;p23"/>
            <p:cNvCxnSpPr/>
            <p:nvPr/>
          </p:nvCxnSpPr>
          <p:spPr>
            <a:xfrm>
              <a:off x="3431704" y="292122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52" name="Google Shape;152;p23"/>
            <p:cNvCxnSpPr/>
            <p:nvPr/>
          </p:nvCxnSpPr>
          <p:spPr>
            <a:xfrm>
              <a:off x="3431704" y="339578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53" name="Google Shape;153;p23"/>
            <p:cNvCxnSpPr/>
            <p:nvPr/>
          </p:nvCxnSpPr>
          <p:spPr>
            <a:xfrm>
              <a:off x="3431704" y="387034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54" name="Google Shape;154;p23"/>
            <p:cNvCxnSpPr/>
            <p:nvPr/>
          </p:nvCxnSpPr>
          <p:spPr>
            <a:xfrm>
              <a:off x="3431704" y="434490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55" name="Google Shape;155;p23"/>
            <p:cNvCxnSpPr/>
            <p:nvPr/>
          </p:nvCxnSpPr>
          <p:spPr>
            <a:xfrm>
              <a:off x="3431704" y="481946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56" name="Google Shape;156;p23"/>
            <p:cNvCxnSpPr/>
            <p:nvPr/>
          </p:nvCxnSpPr>
          <p:spPr>
            <a:xfrm>
              <a:off x="3431704" y="529402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157" name="Google Shape;157;p23"/>
            <p:cNvCxnSpPr/>
            <p:nvPr/>
          </p:nvCxnSpPr>
          <p:spPr>
            <a:xfrm>
              <a:off x="3431704" y="5768583"/>
              <a:ext cx="8357100" cy="0"/>
            </a:xfrm>
            <a:prstGeom prst="straightConnector1">
              <a:avLst/>
            </a:prstGeom>
            <a:noFill/>
            <a:ln cap="flat" cmpd="sng" w="19050">
              <a:solidFill>
                <a:srgbClr val="C00000"/>
              </a:solidFill>
              <a:prstDash val="dot"/>
              <a:miter lim="800000"/>
              <a:headEnd len="sm" w="sm" type="none"/>
              <a:tailEnd len="sm" w="sm" type="none"/>
            </a:ln>
          </p:spPr>
        </p:cxnSp>
      </p:grpSp>
      <p:pic>
        <p:nvPicPr>
          <p:cNvPr id="158" name="Google Shape;158;p23"/>
          <p:cNvPicPr preferRelativeResize="0"/>
          <p:nvPr/>
        </p:nvPicPr>
        <p:blipFill rotWithShape="1">
          <a:blip r:embed="rId3">
            <a:alphaModFix/>
          </a:blip>
          <a:srcRect b="0" l="0" r="0" t="0"/>
          <a:stretch/>
        </p:blipFill>
        <p:spPr>
          <a:xfrm>
            <a:off x="8572144" y="4702054"/>
            <a:ext cx="548774" cy="310320"/>
          </a:xfrm>
          <a:prstGeom prst="rect">
            <a:avLst/>
          </a:prstGeom>
          <a:noFill/>
          <a:ln>
            <a:noFill/>
          </a:ln>
        </p:spPr>
      </p:pic>
      <p:sp>
        <p:nvSpPr>
          <p:cNvPr id="159" name="Google Shape;159;p23"/>
          <p:cNvSpPr txBox="1"/>
          <p:nvPr/>
        </p:nvSpPr>
        <p:spPr>
          <a:xfrm>
            <a:off x="2132630" y="3887025"/>
            <a:ext cx="1008300" cy="3003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 sz="1500">
                <a:solidFill>
                  <a:srgbClr val="FFFFFF"/>
                </a:solidFill>
                <a:latin typeface="Roboto"/>
                <a:ea typeface="Roboto"/>
                <a:cs typeface="Roboto"/>
                <a:sym typeface="Roboto"/>
              </a:rPr>
              <a:t>08</a:t>
            </a:r>
            <a:endParaRPr b="1" sz="1500">
              <a:solidFill>
                <a:srgbClr val="FFFFFF"/>
              </a:solidFill>
              <a:latin typeface="Roboto"/>
              <a:ea typeface="Roboto"/>
              <a:cs typeface="Roboto"/>
              <a:sym typeface="Roboto"/>
            </a:endParaRPr>
          </a:p>
        </p:txBody>
      </p:sp>
      <p:sp>
        <p:nvSpPr>
          <p:cNvPr id="160" name="Google Shape;160;p23"/>
          <p:cNvSpPr txBox="1"/>
          <p:nvPr>
            <p:ph idx="1" type="body"/>
          </p:nvPr>
        </p:nvSpPr>
        <p:spPr>
          <a:xfrm>
            <a:off x="3598164" y="1343475"/>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61" name="Google Shape;161;p23"/>
          <p:cNvSpPr txBox="1"/>
          <p:nvPr>
            <p:ph idx="2" type="body"/>
          </p:nvPr>
        </p:nvSpPr>
        <p:spPr>
          <a:xfrm>
            <a:off x="3600450" y="1693926"/>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62" name="Google Shape;162;p23"/>
          <p:cNvSpPr txBox="1"/>
          <p:nvPr>
            <p:ph idx="3" type="body"/>
          </p:nvPr>
        </p:nvSpPr>
        <p:spPr>
          <a:xfrm>
            <a:off x="3600450" y="2043684"/>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63" name="Google Shape;163;p23"/>
          <p:cNvSpPr txBox="1"/>
          <p:nvPr>
            <p:ph idx="4" type="body"/>
          </p:nvPr>
        </p:nvSpPr>
        <p:spPr>
          <a:xfrm>
            <a:off x="3600450" y="2441448"/>
            <a:ext cx="5184600" cy="2742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64" name="Google Shape;164;p23"/>
          <p:cNvSpPr txBox="1"/>
          <p:nvPr>
            <p:ph idx="5" type="body"/>
          </p:nvPr>
        </p:nvSpPr>
        <p:spPr>
          <a:xfrm>
            <a:off x="3600450" y="2756916"/>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65" name="Google Shape;165;p23"/>
          <p:cNvSpPr txBox="1"/>
          <p:nvPr>
            <p:ph idx="6" type="body"/>
          </p:nvPr>
        </p:nvSpPr>
        <p:spPr>
          <a:xfrm>
            <a:off x="3600450" y="3819906"/>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66" name="Google Shape;166;p23"/>
          <p:cNvSpPr txBox="1"/>
          <p:nvPr>
            <p:ph idx="7" type="body"/>
          </p:nvPr>
        </p:nvSpPr>
        <p:spPr>
          <a:xfrm>
            <a:off x="3600450" y="3099816"/>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67" name="Google Shape;167;p23"/>
          <p:cNvSpPr txBox="1"/>
          <p:nvPr>
            <p:ph idx="8" type="body"/>
          </p:nvPr>
        </p:nvSpPr>
        <p:spPr>
          <a:xfrm>
            <a:off x="3600450" y="3463290"/>
            <a:ext cx="5184600" cy="356700"/>
          </a:xfrm>
          <a:prstGeom prst="rect">
            <a:avLst/>
          </a:prstGeom>
        </p:spPr>
        <p:txBody>
          <a:bodyPr anchorCtr="0" anchor="ctr" bIns="34275" lIns="68575" spcFirstLastPara="1" rIns="68575" wrap="square" tIns="34275">
            <a:noAutofit/>
          </a:bodyPr>
          <a:lstStyle>
            <a:lvl1pPr indent="-323850" lvl="0" marL="457200" rtl="0">
              <a:spcBef>
                <a:spcPts val="800"/>
              </a:spcBef>
              <a:spcAft>
                <a:spcPts val="0"/>
              </a:spcAft>
              <a:buClr>
                <a:srgbClr val="3F3B38"/>
              </a:buClr>
              <a:buSzPts val="1500"/>
              <a:buChar char="•"/>
              <a:defRPr sz="1500">
                <a:solidFill>
                  <a:srgbClr val="3F3B38"/>
                </a:solidFill>
              </a:defRPr>
            </a:lvl1pPr>
            <a:lvl2pPr indent="-323850" lvl="1" marL="914400" rtl="0">
              <a:spcBef>
                <a:spcPts val="400"/>
              </a:spcBef>
              <a:spcAft>
                <a:spcPts val="0"/>
              </a:spcAft>
              <a:buClr>
                <a:srgbClr val="3F3B38"/>
              </a:buClr>
              <a:buSzPts val="1500"/>
              <a:buChar char="•"/>
              <a:defRPr sz="1500">
                <a:solidFill>
                  <a:srgbClr val="3F3B38"/>
                </a:solidFill>
              </a:defRPr>
            </a:lvl2pPr>
            <a:lvl3pPr indent="-323850" lvl="2" marL="1371600" rtl="0">
              <a:spcBef>
                <a:spcPts val="400"/>
              </a:spcBef>
              <a:spcAft>
                <a:spcPts val="0"/>
              </a:spcAft>
              <a:buClr>
                <a:srgbClr val="3F3B38"/>
              </a:buClr>
              <a:buSzPts val="1500"/>
              <a:buChar char="•"/>
              <a:defRPr>
                <a:solidFill>
                  <a:srgbClr val="3F3B38"/>
                </a:solidFill>
              </a:defRPr>
            </a:lvl3pPr>
            <a:lvl4pPr indent="-323850" lvl="3" marL="1828800" rtl="0">
              <a:spcBef>
                <a:spcPts val="400"/>
              </a:spcBef>
              <a:spcAft>
                <a:spcPts val="0"/>
              </a:spcAft>
              <a:buClr>
                <a:srgbClr val="3F3B38"/>
              </a:buClr>
              <a:buSzPts val="1500"/>
              <a:buChar char="•"/>
              <a:defRPr sz="1500">
                <a:solidFill>
                  <a:srgbClr val="3F3B38"/>
                </a:solidFill>
              </a:defRPr>
            </a:lvl4pPr>
            <a:lvl5pPr indent="-323850" lvl="4" marL="2286000" rtl="0">
              <a:spcBef>
                <a:spcPts val="400"/>
              </a:spcBef>
              <a:spcAft>
                <a:spcPts val="0"/>
              </a:spcAft>
              <a:buClr>
                <a:srgbClr val="3F3B38"/>
              </a:buClr>
              <a:buSzPts val="1500"/>
              <a:buChar char="•"/>
              <a:defRPr sz="1500">
                <a:solidFill>
                  <a:srgbClr val="3F3B38"/>
                </a:solidFill>
              </a:defRPr>
            </a:lvl5pPr>
            <a:lvl6pPr indent="-323850" lvl="5" marL="2743200" rtl="0">
              <a:spcBef>
                <a:spcPts val="400"/>
              </a:spcBef>
              <a:spcAft>
                <a:spcPts val="0"/>
              </a:spcAft>
              <a:buClr>
                <a:srgbClr val="3F3B38"/>
              </a:buClr>
              <a:buSzPts val="1500"/>
              <a:buChar char="•"/>
              <a:defRPr sz="1500">
                <a:solidFill>
                  <a:srgbClr val="3F3B38"/>
                </a:solidFill>
              </a:defRPr>
            </a:lvl6pPr>
            <a:lvl7pPr indent="-323850" lvl="6" marL="3200400" rtl="0">
              <a:spcBef>
                <a:spcPts val="400"/>
              </a:spcBef>
              <a:spcAft>
                <a:spcPts val="0"/>
              </a:spcAft>
              <a:buClr>
                <a:srgbClr val="3F3B38"/>
              </a:buClr>
              <a:buSzPts val="1500"/>
              <a:buChar char="•"/>
              <a:defRPr sz="1500">
                <a:solidFill>
                  <a:srgbClr val="3F3B38"/>
                </a:solidFill>
              </a:defRPr>
            </a:lvl7pPr>
            <a:lvl8pPr indent="-323850" lvl="7" marL="3657600" rtl="0">
              <a:spcBef>
                <a:spcPts val="400"/>
              </a:spcBef>
              <a:spcAft>
                <a:spcPts val="0"/>
              </a:spcAft>
              <a:buClr>
                <a:srgbClr val="3F3B38"/>
              </a:buClr>
              <a:buSzPts val="1500"/>
              <a:buChar char="•"/>
              <a:defRPr sz="1500">
                <a:solidFill>
                  <a:srgbClr val="3F3B38"/>
                </a:solidFill>
              </a:defRPr>
            </a:lvl8pPr>
            <a:lvl9pPr indent="-323850" lvl="8" marL="4114800" rtl="0">
              <a:spcBef>
                <a:spcPts val="400"/>
              </a:spcBef>
              <a:spcAft>
                <a:spcPts val="0"/>
              </a:spcAft>
              <a:buClr>
                <a:srgbClr val="3F3B38"/>
              </a:buClr>
              <a:buSzPts val="1500"/>
              <a:buChar char="•"/>
              <a:defRPr sz="1500">
                <a:solidFill>
                  <a:srgbClr val="3F3B38"/>
                </a:solidFill>
              </a:defRPr>
            </a:lvl9pPr>
          </a:lstStyle>
          <a:p/>
        </p:txBody>
      </p:sp>
      <p:sp>
        <p:nvSpPr>
          <p:cNvPr id="168" name="Google Shape;168;p2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69" name="Google Shape;169;p2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70" name="Google Shape;170;p2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peaker Cover">
  <p:cSld name="Speaker-Cover-2_2">
    <p:bg>
      <p:bgPr>
        <a:solidFill>
          <a:srgbClr val="FFFFFF"/>
        </a:solidFill>
      </p:bgPr>
    </p:bg>
    <p:spTree>
      <p:nvGrpSpPr>
        <p:cNvPr id="171" name="Shape 171"/>
        <p:cNvGrpSpPr/>
        <p:nvPr/>
      </p:nvGrpSpPr>
      <p:grpSpPr>
        <a:xfrm>
          <a:off x="0" y="0"/>
          <a:ext cx="0" cy="0"/>
          <a:chOff x="0" y="0"/>
          <a:chExt cx="0" cy="0"/>
        </a:xfrm>
      </p:grpSpPr>
      <p:pic>
        <p:nvPicPr>
          <p:cNvPr id="172" name="Google Shape;172;p24"/>
          <p:cNvPicPr preferRelativeResize="0"/>
          <p:nvPr/>
        </p:nvPicPr>
        <p:blipFill rotWithShape="1">
          <a:blip r:embed="rId2">
            <a:alphaModFix/>
          </a:blip>
          <a:srcRect b="0" l="0" r="0" t="0"/>
          <a:stretch/>
        </p:blipFill>
        <p:spPr>
          <a:xfrm>
            <a:off x="0" y="3918"/>
            <a:ext cx="9150862" cy="5143500"/>
          </a:xfrm>
          <a:prstGeom prst="rect">
            <a:avLst/>
          </a:prstGeom>
          <a:noFill/>
          <a:ln>
            <a:noFill/>
          </a:ln>
        </p:spPr>
      </p:pic>
      <p:sp>
        <p:nvSpPr>
          <p:cNvPr id="173" name="Google Shape;173;p24"/>
          <p:cNvSpPr txBox="1"/>
          <p:nvPr/>
        </p:nvSpPr>
        <p:spPr>
          <a:xfrm>
            <a:off x="3705724" y="2766758"/>
            <a:ext cx="9504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i="0" lang="en" sz="2400" u="none" cap="none" strike="noStrike">
                <a:solidFill>
                  <a:srgbClr val="F7F8FD"/>
                </a:solidFill>
                <a:latin typeface="Roboto"/>
                <a:ea typeface="Roboto"/>
                <a:cs typeface="Roboto"/>
                <a:sym typeface="Roboto"/>
              </a:rPr>
              <a:t>Hi, I’m </a:t>
            </a:r>
            <a:endParaRPr sz="1100">
              <a:latin typeface="Roboto"/>
              <a:ea typeface="Roboto"/>
              <a:cs typeface="Roboto"/>
              <a:sym typeface="Roboto"/>
            </a:endParaRPr>
          </a:p>
        </p:txBody>
      </p:sp>
      <p:sp>
        <p:nvSpPr>
          <p:cNvPr id="174" name="Google Shape;174;p24"/>
          <p:cNvSpPr txBox="1"/>
          <p:nvPr>
            <p:ph idx="1" type="body"/>
          </p:nvPr>
        </p:nvSpPr>
        <p:spPr>
          <a:xfrm>
            <a:off x="4562457" y="2763774"/>
            <a:ext cx="2254800" cy="4389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5" name="Google Shape;175;p24"/>
          <p:cNvSpPr txBox="1"/>
          <p:nvPr>
            <p:ph idx="2" type="body"/>
          </p:nvPr>
        </p:nvSpPr>
        <p:spPr>
          <a:xfrm>
            <a:off x="3898013" y="3140964"/>
            <a:ext cx="1347900" cy="3417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500"/>
              <a:buNone/>
              <a:defRPr sz="15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76" name="Google Shape;176;p24"/>
          <p:cNvPicPr preferRelativeResize="0"/>
          <p:nvPr/>
        </p:nvPicPr>
        <p:blipFill>
          <a:blip r:embed="rId3">
            <a:alphaModFix/>
          </a:blip>
          <a:stretch>
            <a:fillRect/>
          </a:stretch>
        </p:blipFill>
        <p:spPr>
          <a:xfrm>
            <a:off x="7143038" y="345457"/>
            <a:ext cx="1669847" cy="404622"/>
          </a:xfrm>
          <a:prstGeom prst="rect">
            <a:avLst/>
          </a:prstGeom>
          <a:noFill/>
          <a:ln>
            <a:noFill/>
          </a:ln>
        </p:spPr>
      </p:pic>
      <p:sp>
        <p:nvSpPr>
          <p:cNvPr id="177" name="Google Shape;177;p2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78" name="Google Shape;178;p2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79" name="Google Shape;179;p2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180" name="Google Shape;180;p24"/>
          <p:cNvSpPr/>
          <p:nvPr>
            <p:ph idx="3" type="pic"/>
          </p:nvPr>
        </p:nvSpPr>
        <p:spPr>
          <a:xfrm>
            <a:off x="3598819" y="629231"/>
            <a:ext cx="1953300" cy="1953300"/>
          </a:xfrm>
          <a:prstGeom prst="ellipse">
            <a:avLst/>
          </a:prstGeom>
          <a:noFill/>
          <a:ln cap="flat" cmpd="sng" w="9525">
            <a:solidFill>
              <a:srgbClr val="000000"/>
            </a:solidFill>
            <a:prstDash val="solid"/>
            <a:miter lim="8000"/>
            <a:headEnd len="sm" w="sm" type="none"/>
            <a:tailEnd len="sm" w="sm" type="none"/>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peaker Cover v.2">
  <p:cSld name="Cover-2_1_1">
    <p:bg>
      <p:bgPr>
        <a:solidFill>
          <a:srgbClr val="F0EFEF"/>
        </a:solidFill>
      </p:bgPr>
    </p:bg>
    <p:spTree>
      <p:nvGrpSpPr>
        <p:cNvPr id="181" name="Shape 181"/>
        <p:cNvGrpSpPr/>
        <p:nvPr/>
      </p:nvGrpSpPr>
      <p:grpSpPr>
        <a:xfrm>
          <a:off x="0" y="0"/>
          <a:ext cx="0" cy="0"/>
          <a:chOff x="0" y="0"/>
          <a:chExt cx="0" cy="0"/>
        </a:xfrm>
      </p:grpSpPr>
      <p:pic>
        <p:nvPicPr>
          <p:cNvPr id="182" name="Google Shape;182;p25"/>
          <p:cNvPicPr preferRelativeResize="0"/>
          <p:nvPr/>
        </p:nvPicPr>
        <p:blipFill rotWithShape="1">
          <a:blip r:embed="rId2">
            <a:alphaModFix/>
          </a:blip>
          <a:srcRect b="0" l="0" r="0" t="0"/>
          <a:stretch/>
        </p:blipFill>
        <p:spPr>
          <a:xfrm>
            <a:off x="-5" y="-6712"/>
            <a:ext cx="9222872" cy="5156924"/>
          </a:xfrm>
          <a:prstGeom prst="rect">
            <a:avLst/>
          </a:prstGeom>
          <a:noFill/>
          <a:ln>
            <a:noFill/>
          </a:ln>
        </p:spPr>
      </p:pic>
      <p:sp>
        <p:nvSpPr>
          <p:cNvPr id="183" name="Google Shape;183;p2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25"/>
          <p:cNvSpPr txBox="1"/>
          <p:nvPr/>
        </p:nvSpPr>
        <p:spPr>
          <a:xfrm>
            <a:off x="854703" y="996188"/>
            <a:ext cx="13479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b="0" i="0" lang="en" sz="3600" u="none" cap="none" strike="noStrike">
                <a:solidFill>
                  <a:srgbClr val="79726D"/>
                </a:solidFill>
                <a:latin typeface="Calibri"/>
                <a:ea typeface="Calibri"/>
                <a:cs typeface="Calibri"/>
                <a:sym typeface="Calibri"/>
              </a:rPr>
              <a:t>Hi, I’m </a:t>
            </a:r>
            <a:endParaRPr sz="3600">
              <a:solidFill>
                <a:srgbClr val="79726D"/>
              </a:solidFill>
            </a:endParaRPr>
          </a:p>
        </p:txBody>
      </p:sp>
      <p:sp>
        <p:nvSpPr>
          <p:cNvPr id="185" name="Google Shape;185;p25"/>
          <p:cNvSpPr txBox="1"/>
          <p:nvPr>
            <p:ph idx="1" type="body"/>
          </p:nvPr>
        </p:nvSpPr>
        <p:spPr>
          <a:xfrm>
            <a:off x="2167128" y="980694"/>
            <a:ext cx="2254800" cy="4389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6" name="Google Shape;186;p25"/>
          <p:cNvSpPr txBox="1"/>
          <p:nvPr>
            <p:ph idx="2" type="body"/>
          </p:nvPr>
        </p:nvSpPr>
        <p:spPr>
          <a:xfrm>
            <a:off x="851626" y="1371367"/>
            <a:ext cx="1347900" cy="341700"/>
          </a:xfrm>
          <a:prstGeom prst="rect">
            <a:avLst/>
          </a:prstGeom>
          <a:noFill/>
          <a:ln>
            <a:noFill/>
          </a:ln>
        </p:spPr>
        <p:txBody>
          <a:bodyPr anchorCtr="0" anchor="b" bIns="34275" lIns="68575" spcFirstLastPara="1" rIns="68575" wrap="square" tIns="34275">
            <a:noAutofit/>
          </a:bodyPr>
          <a:lstStyle>
            <a:lvl1pPr indent="-228600" lvl="0" marL="457200" rtl="0">
              <a:lnSpc>
                <a:spcPct val="90000"/>
              </a:lnSpc>
              <a:spcBef>
                <a:spcPts val="800"/>
              </a:spcBef>
              <a:spcAft>
                <a:spcPts val="0"/>
              </a:spcAft>
              <a:buClr>
                <a:srgbClr val="79726D"/>
              </a:buClr>
              <a:buSzPts val="1500"/>
              <a:buNone/>
              <a:defRPr sz="1500">
                <a:solidFill>
                  <a:srgbClr val="79726D"/>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pic>
        <p:nvPicPr>
          <p:cNvPr id="187" name="Google Shape;187;p25"/>
          <p:cNvPicPr preferRelativeResize="0"/>
          <p:nvPr/>
        </p:nvPicPr>
        <p:blipFill>
          <a:blip r:embed="rId3">
            <a:alphaModFix/>
          </a:blip>
          <a:stretch>
            <a:fillRect/>
          </a:stretch>
        </p:blipFill>
        <p:spPr>
          <a:xfrm>
            <a:off x="851625" y="2369444"/>
            <a:ext cx="1669847" cy="404622"/>
          </a:xfrm>
          <a:prstGeom prst="rect">
            <a:avLst/>
          </a:prstGeom>
          <a:noFill/>
          <a:ln>
            <a:noFill/>
          </a:ln>
        </p:spPr>
      </p:pic>
      <p:sp>
        <p:nvSpPr>
          <p:cNvPr id="188" name="Google Shape;188;p2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89" name="Google Shape;189;p2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90" name="Google Shape;190;p2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191" name="Google Shape;191;p25"/>
          <p:cNvSpPr/>
          <p:nvPr>
            <p:ph idx="3" type="pic"/>
          </p:nvPr>
        </p:nvSpPr>
        <p:spPr>
          <a:xfrm>
            <a:off x="6569700" y="565650"/>
            <a:ext cx="1953300" cy="1953300"/>
          </a:xfrm>
          <a:prstGeom prst="ellipse">
            <a:avLst/>
          </a:prstGeom>
          <a:noFill/>
          <a:ln cap="flat" cmpd="sng" w="9525">
            <a:solidFill>
              <a:srgbClr val="000000"/>
            </a:solidFill>
            <a:prstDash val="solid"/>
            <a:miter lim="8000"/>
            <a:headEnd len="sm" w="sm" type="none"/>
            <a:tailEnd len="sm" w="sm" type="none"/>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peaker Cover v.3">
  <p:cSld name="Speaker-Cover-2_1_1_1">
    <p:bg>
      <p:bgPr>
        <a:solidFill>
          <a:srgbClr val="FFFFFF"/>
        </a:solidFill>
      </p:bgPr>
    </p:bg>
    <p:spTree>
      <p:nvGrpSpPr>
        <p:cNvPr id="192" name="Shape 192"/>
        <p:cNvGrpSpPr/>
        <p:nvPr/>
      </p:nvGrpSpPr>
      <p:grpSpPr>
        <a:xfrm>
          <a:off x="0" y="0"/>
          <a:ext cx="0" cy="0"/>
          <a:chOff x="0" y="0"/>
          <a:chExt cx="0" cy="0"/>
        </a:xfrm>
      </p:grpSpPr>
      <p:pic>
        <p:nvPicPr>
          <p:cNvPr id="193" name="Google Shape;193;p26"/>
          <p:cNvPicPr preferRelativeResize="0"/>
          <p:nvPr/>
        </p:nvPicPr>
        <p:blipFill>
          <a:blip r:embed="rId2">
            <a:alphaModFix/>
          </a:blip>
          <a:stretch>
            <a:fillRect/>
          </a:stretch>
        </p:blipFill>
        <p:spPr>
          <a:xfrm>
            <a:off x="0" y="0"/>
            <a:ext cx="9144000" cy="5143505"/>
          </a:xfrm>
          <a:prstGeom prst="rect">
            <a:avLst/>
          </a:prstGeom>
          <a:noFill/>
          <a:ln>
            <a:noFill/>
          </a:ln>
        </p:spPr>
      </p:pic>
      <p:sp>
        <p:nvSpPr>
          <p:cNvPr id="194" name="Google Shape;194;p26"/>
          <p:cNvSpPr txBox="1"/>
          <p:nvPr/>
        </p:nvSpPr>
        <p:spPr>
          <a:xfrm>
            <a:off x="3705724" y="2766758"/>
            <a:ext cx="9504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i="0" lang="en" sz="2400" u="none" cap="none" strike="noStrike">
                <a:solidFill>
                  <a:srgbClr val="ABABAB"/>
                </a:solidFill>
                <a:latin typeface="Roboto"/>
                <a:ea typeface="Roboto"/>
                <a:cs typeface="Roboto"/>
                <a:sym typeface="Roboto"/>
              </a:rPr>
              <a:t>Hi, I’m </a:t>
            </a:r>
            <a:endParaRPr sz="1100">
              <a:solidFill>
                <a:srgbClr val="ABABAB"/>
              </a:solidFill>
              <a:latin typeface="Roboto"/>
              <a:ea typeface="Roboto"/>
              <a:cs typeface="Roboto"/>
              <a:sym typeface="Roboto"/>
            </a:endParaRPr>
          </a:p>
        </p:txBody>
      </p:sp>
      <p:sp>
        <p:nvSpPr>
          <p:cNvPr id="195" name="Google Shape;195;p26"/>
          <p:cNvSpPr txBox="1"/>
          <p:nvPr>
            <p:ph idx="1" type="body"/>
          </p:nvPr>
        </p:nvSpPr>
        <p:spPr>
          <a:xfrm>
            <a:off x="4562457" y="2756916"/>
            <a:ext cx="2254800" cy="4389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6" name="Google Shape;196;p26"/>
          <p:cNvSpPr txBox="1"/>
          <p:nvPr>
            <p:ph idx="2" type="body"/>
          </p:nvPr>
        </p:nvSpPr>
        <p:spPr>
          <a:xfrm>
            <a:off x="3898013" y="3195828"/>
            <a:ext cx="1347900" cy="341700"/>
          </a:xfrm>
          <a:prstGeom prst="rect">
            <a:avLst/>
          </a:prstGeom>
          <a:noFill/>
          <a:ln>
            <a:noFill/>
          </a:ln>
        </p:spPr>
        <p:txBody>
          <a:bodyPr anchorCtr="0" anchor="b" bIns="34275" lIns="68575" spcFirstLastPara="1" rIns="68575" wrap="square" tIns="34275">
            <a:noAutofit/>
          </a:bodyPr>
          <a:lstStyle>
            <a:lvl1pPr indent="-228600" lvl="0" marL="457200" rtl="0" algn="ctr">
              <a:lnSpc>
                <a:spcPct val="90000"/>
              </a:lnSpc>
              <a:spcBef>
                <a:spcPts val="800"/>
              </a:spcBef>
              <a:spcAft>
                <a:spcPts val="0"/>
              </a:spcAft>
              <a:buClr>
                <a:srgbClr val="79726D"/>
              </a:buClr>
              <a:buSzPts val="1500"/>
              <a:buNone/>
              <a:defRPr sz="1500">
                <a:solidFill>
                  <a:srgbClr val="79726D"/>
                </a:solidFill>
                <a:latin typeface="Calibri"/>
                <a:ea typeface="Calibri"/>
                <a:cs typeface="Calibri"/>
                <a:sym typeface="Calibri"/>
              </a:defRPr>
            </a:lvl1pPr>
            <a:lvl2pPr indent="-317500" lvl="1" marL="914400" rtl="0" algn="l">
              <a:lnSpc>
                <a:spcPct val="90000"/>
              </a:lnSpc>
              <a:spcBef>
                <a:spcPts val="400"/>
              </a:spcBef>
              <a:spcAft>
                <a:spcPts val="0"/>
              </a:spcAft>
              <a:buClr>
                <a:srgbClr val="79726D"/>
              </a:buClr>
              <a:buSzPts val="1400"/>
              <a:buChar char="•"/>
              <a:defRPr>
                <a:solidFill>
                  <a:srgbClr val="79726D"/>
                </a:solidFill>
              </a:defRPr>
            </a:lvl2pPr>
            <a:lvl3pPr indent="-317500" lvl="2" marL="1371600" rtl="0" algn="l">
              <a:lnSpc>
                <a:spcPct val="90000"/>
              </a:lnSpc>
              <a:spcBef>
                <a:spcPts val="400"/>
              </a:spcBef>
              <a:spcAft>
                <a:spcPts val="0"/>
              </a:spcAft>
              <a:buClr>
                <a:srgbClr val="79726D"/>
              </a:buClr>
              <a:buSzPts val="1400"/>
              <a:buChar char="•"/>
              <a:defRPr>
                <a:solidFill>
                  <a:srgbClr val="79726D"/>
                </a:solidFill>
              </a:defRPr>
            </a:lvl3pPr>
            <a:lvl4pPr indent="-317500" lvl="3" marL="1828800" rtl="0" algn="l">
              <a:lnSpc>
                <a:spcPct val="90000"/>
              </a:lnSpc>
              <a:spcBef>
                <a:spcPts val="400"/>
              </a:spcBef>
              <a:spcAft>
                <a:spcPts val="0"/>
              </a:spcAft>
              <a:buClr>
                <a:srgbClr val="79726D"/>
              </a:buClr>
              <a:buSzPts val="1400"/>
              <a:buChar char="•"/>
              <a:defRPr>
                <a:solidFill>
                  <a:srgbClr val="79726D"/>
                </a:solidFill>
              </a:defRPr>
            </a:lvl4pPr>
            <a:lvl5pPr indent="-317500" lvl="4" marL="2286000" rtl="0" algn="l">
              <a:lnSpc>
                <a:spcPct val="90000"/>
              </a:lnSpc>
              <a:spcBef>
                <a:spcPts val="400"/>
              </a:spcBef>
              <a:spcAft>
                <a:spcPts val="0"/>
              </a:spcAft>
              <a:buClr>
                <a:srgbClr val="79726D"/>
              </a:buClr>
              <a:buSzPts val="1400"/>
              <a:buChar char="•"/>
              <a:defRPr>
                <a:solidFill>
                  <a:srgbClr val="79726D"/>
                </a:solidFill>
              </a:defRPr>
            </a:lvl5pPr>
            <a:lvl6pPr indent="-317500" lvl="5" marL="2743200" rtl="0" algn="l">
              <a:lnSpc>
                <a:spcPct val="90000"/>
              </a:lnSpc>
              <a:spcBef>
                <a:spcPts val="400"/>
              </a:spcBef>
              <a:spcAft>
                <a:spcPts val="0"/>
              </a:spcAft>
              <a:buClr>
                <a:srgbClr val="79726D"/>
              </a:buClr>
              <a:buSzPts val="1400"/>
              <a:buChar char="•"/>
              <a:defRPr>
                <a:solidFill>
                  <a:srgbClr val="79726D"/>
                </a:solidFill>
              </a:defRPr>
            </a:lvl6pPr>
            <a:lvl7pPr indent="-317500" lvl="6" marL="3200400" rtl="0" algn="l">
              <a:lnSpc>
                <a:spcPct val="90000"/>
              </a:lnSpc>
              <a:spcBef>
                <a:spcPts val="400"/>
              </a:spcBef>
              <a:spcAft>
                <a:spcPts val="0"/>
              </a:spcAft>
              <a:buClr>
                <a:srgbClr val="79726D"/>
              </a:buClr>
              <a:buSzPts val="1400"/>
              <a:buChar char="•"/>
              <a:defRPr>
                <a:solidFill>
                  <a:srgbClr val="79726D"/>
                </a:solidFill>
              </a:defRPr>
            </a:lvl7pPr>
            <a:lvl8pPr indent="-317500" lvl="7" marL="3657600" rtl="0" algn="l">
              <a:lnSpc>
                <a:spcPct val="90000"/>
              </a:lnSpc>
              <a:spcBef>
                <a:spcPts val="400"/>
              </a:spcBef>
              <a:spcAft>
                <a:spcPts val="0"/>
              </a:spcAft>
              <a:buClr>
                <a:srgbClr val="79726D"/>
              </a:buClr>
              <a:buSzPts val="1400"/>
              <a:buChar char="•"/>
              <a:defRPr>
                <a:solidFill>
                  <a:srgbClr val="79726D"/>
                </a:solidFill>
              </a:defRPr>
            </a:lvl8pPr>
            <a:lvl9pPr indent="-317500" lvl="8" marL="4114800" rtl="0" algn="l">
              <a:lnSpc>
                <a:spcPct val="90000"/>
              </a:lnSpc>
              <a:spcBef>
                <a:spcPts val="400"/>
              </a:spcBef>
              <a:spcAft>
                <a:spcPts val="0"/>
              </a:spcAft>
              <a:buClr>
                <a:srgbClr val="79726D"/>
              </a:buClr>
              <a:buSzPts val="1400"/>
              <a:buFont typeface="Barlow Condensed"/>
              <a:buChar char="•"/>
              <a:defRPr>
                <a:solidFill>
                  <a:srgbClr val="79726D"/>
                </a:solidFill>
                <a:latin typeface="Barlow Condensed"/>
                <a:ea typeface="Barlow Condensed"/>
                <a:cs typeface="Barlow Condensed"/>
                <a:sym typeface="Barlow Condensed"/>
              </a:defRPr>
            </a:lvl9pPr>
          </a:lstStyle>
          <a:p/>
        </p:txBody>
      </p:sp>
      <p:pic>
        <p:nvPicPr>
          <p:cNvPr id="197" name="Google Shape;197;p26"/>
          <p:cNvPicPr preferRelativeResize="0"/>
          <p:nvPr/>
        </p:nvPicPr>
        <p:blipFill>
          <a:blip r:embed="rId3">
            <a:alphaModFix/>
          </a:blip>
          <a:stretch>
            <a:fillRect/>
          </a:stretch>
        </p:blipFill>
        <p:spPr>
          <a:xfrm>
            <a:off x="7143038" y="345457"/>
            <a:ext cx="1669847" cy="404622"/>
          </a:xfrm>
          <a:prstGeom prst="rect">
            <a:avLst/>
          </a:prstGeom>
          <a:noFill/>
          <a:ln>
            <a:noFill/>
          </a:ln>
        </p:spPr>
      </p:pic>
      <p:sp>
        <p:nvSpPr>
          <p:cNvPr id="198" name="Google Shape;198;p2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99" name="Google Shape;199;p2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200" name="Google Shape;200;p2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201" name="Google Shape;201;p26"/>
          <p:cNvSpPr/>
          <p:nvPr>
            <p:ph idx="3" type="pic"/>
          </p:nvPr>
        </p:nvSpPr>
        <p:spPr>
          <a:xfrm>
            <a:off x="3595388" y="574350"/>
            <a:ext cx="1953300" cy="1953300"/>
          </a:xfrm>
          <a:prstGeom prst="ellipse">
            <a:avLst/>
          </a:prstGeom>
          <a:noFill/>
          <a:ln cap="flat" cmpd="sng" w="9525">
            <a:solidFill>
              <a:srgbClr val="000000"/>
            </a:solidFill>
            <a:prstDash val="solid"/>
            <a:miter lim="8000"/>
            <a:headEnd len="sm" w="sm" type="none"/>
            <a:tailEnd len="sm" w="sm"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
  <p:cSld name="Cover-5_2_1">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b="7705" l="0" r="0" t="7713"/>
          <a:stretch/>
        </p:blipFill>
        <p:spPr>
          <a:xfrm>
            <a:off x="0" y="0"/>
            <a:ext cx="9144000" cy="5143501"/>
          </a:xfrm>
          <a:prstGeom prst="rect">
            <a:avLst/>
          </a:prstGeom>
          <a:noFill/>
          <a:ln>
            <a:noFill/>
          </a:ln>
        </p:spPr>
      </p:pic>
      <p:sp>
        <p:nvSpPr>
          <p:cNvPr id="204" name="Google Shape;204;p2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pic>
        <p:nvPicPr>
          <p:cNvPr id="205" name="Google Shape;205;p27"/>
          <p:cNvPicPr preferRelativeResize="0"/>
          <p:nvPr/>
        </p:nvPicPr>
        <p:blipFill>
          <a:blip r:embed="rId3">
            <a:alphaModFix/>
          </a:blip>
          <a:stretch>
            <a:fillRect/>
          </a:stretch>
        </p:blipFill>
        <p:spPr>
          <a:xfrm>
            <a:off x="3257438" y="2252857"/>
            <a:ext cx="2629130" cy="63779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2">
  <p:cSld name="Cover-1-Custom Title_1">
    <p:bg>
      <p:bgPr>
        <a:solidFill>
          <a:srgbClr val="F0EFEF"/>
        </a:solidFill>
      </p:bgPr>
    </p:bg>
    <p:spTree>
      <p:nvGrpSpPr>
        <p:cNvPr id="206" name="Shape 206"/>
        <p:cNvGrpSpPr/>
        <p:nvPr/>
      </p:nvGrpSpPr>
      <p:grpSpPr>
        <a:xfrm>
          <a:off x="0" y="0"/>
          <a:ext cx="0" cy="0"/>
          <a:chOff x="0" y="0"/>
          <a:chExt cx="0" cy="0"/>
        </a:xfrm>
      </p:grpSpPr>
      <p:pic>
        <p:nvPicPr>
          <p:cNvPr id="207" name="Google Shape;207;p28"/>
          <p:cNvPicPr preferRelativeResize="0"/>
          <p:nvPr/>
        </p:nvPicPr>
        <p:blipFill rotWithShape="1">
          <a:blip r:embed="rId2">
            <a:alphaModFix/>
          </a:blip>
          <a:srcRect b="15059" l="0" r="0" t="0"/>
          <a:stretch/>
        </p:blipFill>
        <p:spPr>
          <a:xfrm>
            <a:off x="0" y="-17194"/>
            <a:ext cx="9170944" cy="5193150"/>
          </a:xfrm>
          <a:prstGeom prst="rect">
            <a:avLst/>
          </a:prstGeom>
          <a:noFill/>
          <a:ln>
            <a:noFill/>
          </a:ln>
        </p:spPr>
      </p:pic>
      <p:sp>
        <p:nvSpPr>
          <p:cNvPr id="208" name="Google Shape;208;p28"/>
          <p:cNvSpPr txBox="1"/>
          <p:nvPr>
            <p:ph idx="1" type="body"/>
          </p:nvPr>
        </p:nvSpPr>
        <p:spPr>
          <a:xfrm>
            <a:off x="1719563" y="1102053"/>
            <a:ext cx="5704800" cy="1355100"/>
          </a:xfrm>
          <a:prstGeom prst="rect">
            <a:avLst/>
          </a:prstGeom>
          <a:noFill/>
          <a:ln>
            <a:noFill/>
          </a:ln>
          <a:effectLst>
            <a:outerShdw blurRad="57150" rotWithShape="0" algn="bl" dir="5400000" dist="19050">
              <a:srgbClr val="666666">
                <a:alpha val="50000"/>
              </a:srgbClr>
            </a:outerShdw>
          </a:effectLst>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5400"/>
              <a:buNone/>
              <a:defRPr sz="5400">
                <a:solidFill>
                  <a:schemeClr val="lt1"/>
                </a:solidFill>
              </a:defRPr>
            </a:lvl1pPr>
            <a:lvl2pPr indent="-317500" lvl="1" marL="914400" rtl="0" algn="ctr">
              <a:lnSpc>
                <a:spcPct val="90000"/>
              </a:lnSpc>
              <a:spcBef>
                <a:spcPts val="400"/>
              </a:spcBef>
              <a:spcAft>
                <a:spcPts val="0"/>
              </a:spcAft>
              <a:buClr>
                <a:schemeClr val="lt1"/>
              </a:buClr>
              <a:buSzPts val="1400"/>
              <a:buChar char="•"/>
              <a:defRPr>
                <a:solidFill>
                  <a:schemeClr val="lt1"/>
                </a:solidFill>
              </a:defRPr>
            </a:lvl2pPr>
            <a:lvl3pPr indent="-317500" lvl="2" marL="1371600" rtl="0" algn="ctr">
              <a:lnSpc>
                <a:spcPct val="90000"/>
              </a:lnSpc>
              <a:spcBef>
                <a:spcPts val="400"/>
              </a:spcBef>
              <a:spcAft>
                <a:spcPts val="0"/>
              </a:spcAft>
              <a:buClr>
                <a:schemeClr val="lt1"/>
              </a:buClr>
              <a:buSzPts val="1400"/>
              <a:buChar char="•"/>
              <a:defRPr>
                <a:solidFill>
                  <a:schemeClr val="lt1"/>
                </a:solidFill>
              </a:defRPr>
            </a:lvl3pPr>
            <a:lvl4pPr indent="-317500" lvl="3" marL="1828800" rtl="0" algn="ctr">
              <a:lnSpc>
                <a:spcPct val="90000"/>
              </a:lnSpc>
              <a:spcBef>
                <a:spcPts val="400"/>
              </a:spcBef>
              <a:spcAft>
                <a:spcPts val="0"/>
              </a:spcAft>
              <a:buClr>
                <a:schemeClr val="lt1"/>
              </a:buClr>
              <a:buSzPts val="1400"/>
              <a:buChar char="•"/>
              <a:defRPr>
                <a:solidFill>
                  <a:schemeClr val="lt1"/>
                </a:solidFill>
              </a:defRPr>
            </a:lvl4pPr>
            <a:lvl5pPr indent="-317500" lvl="4" marL="2286000" rtl="0" algn="ctr">
              <a:lnSpc>
                <a:spcPct val="90000"/>
              </a:lnSpc>
              <a:spcBef>
                <a:spcPts val="400"/>
              </a:spcBef>
              <a:spcAft>
                <a:spcPts val="0"/>
              </a:spcAft>
              <a:buClr>
                <a:schemeClr val="lt1"/>
              </a:buClr>
              <a:buSzPts val="1400"/>
              <a:buChar char="•"/>
              <a:defRPr>
                <a:solidFill>
                  <a:schemeClr val="lt1"/>
                </a:solidFill>
              </a:defRPr>
            </a:lvl5pPr>
            <a:lvl6pPr indent="-317500" lvl="5" marL="2743200" rtl="0" algn="ctr">
              <a:lnSpc>
                <a:spcPct val="90000"/>
              </a:lnSpc>
              <a:spcBef>
                <a:spcPts val="400"/>
              </a:spcBef>
              <a:spcAft>
                <a:spcPts val="0"/>
              </a:spcAft>
              <a:buClr>
                <a:schemeClr val="lt1"/>
              </a:buClr>
              <a:buSzPts val="1400"/>
              <a:buChar char="•"/>
              <a:defRPr>
                <a:solidFill>
                  <a:schemeClr val="lt1"/>
                </a:solidFill>
              </a:defRPr>
            </a:lvl6pPr>
            <a:lvl7pPr indent="-317500" lvl="6" marL="3200400" rtl="0" algn="ctr">
              <a:lnSpc>
                <a:spcPct val="90000"/>
              </a:lnSpc>
              <a:spcBef>
                <a:spcPts val="400"/>
              </a:spcBef>
              <a:spcAft>
                <a:spcPts val="0"/>
              </a:spcAft>
              <a:buClr>
                <a:schemeClr val="lt1"/>
              </a:buClr>
              <a:buSzPts val="1400"/>
              <a:buChar char="•"/>
              <a:defRPr>
                <a:solidFill>
                  <a:schemeClr val="lt1"/>
                </a:solidFill>
              </a:defRPr>
            </a:lvl7pPr>
            <a:lvl8pPr indent="-317500" lvl="7" marL="3657600" rtl="0" algn="ctr">
              <a:lnSpc>
                <a:spcPct val="90000"/>
              </a:lnSpc>
              <a:spcBef>
                <a:spcPts val="400"/>
              </a:spcBef>
              <a:spcAft>
                <a:spcPts val="0"/>
              </a:spcAft>
              <a:buClr>
                <a:schemeClr val="lt1"/>
              </a:buClr>
              <a:buSzPts val="1400"/>
              <a:buChar char="•"/>
              <a:defRPr>
                <a:solidFill>
                  <a:schemeClr val="lt1"/>
                </a:solidFill>
              </a:defRPr>
            </a:lvl8pPr>
            <a:lvl9pPr indent="-317500" lvl="8" marL="4114800" rtl="0" algn="ctr">
              <a:lnSpc>
                <a:spcPct val="90000"/>
              </a:lnSpc>
              <a:spcBef>
                <a:spcPts val="400"/>
              </a:spcBef>
              <a:spcAft>
                <a:spcPts val="0"/>
              </a:spcAft>
              <a:buClr>
                <a:schemeClr val="lt1"/>
              </a:buClr>
              <a:buSzPts val="1400"/>
              <a:buChar char="•"/>
              <a:defRPr>
                <a:solidFill>
                  <a:schemeClr val="lt1"/>
                </a:solidFill>
              </a:defRPr>
            </a:lvl9pPr>
          </a:lstStyle>
          <a:p/>
        </p:txBody>
      </p:sp>
      <p:sp>
        <p:nvSpPr>
          <p:cNvPr id="209" name="Google Shape;209;p2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210" name="Google Shape;210;p2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11" name="Google Shape;211;p2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212" name="Google Shape;212;p2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3">
  <p:cSld name="Cover-5_3">
    <p:spTree>
      <p:nvGrpSpPr>
        <p:cNvPr id="213" name="Shape 213"/>
        <p:cNvGrpSpPr/>
        <p:nvPr/>
      </p:nvGrpSpPr>
      <p:grpSpPr>
        <a:xfrm>
          <a:off x="0" y="0"/>
          <a:ext cx="0" cy="0"/>
          <a:chOff x="0" y="0"/>
          <a:chExt cx="0" cy="0"/>
        </a:xfrm>
      </p:grpSpPr>
      <p:pic>
        <p:nvPicPr>
          <p:cNvPr id="214" name="Google Shape;214;p29"/>
          <p:cNvPicPr preferRelativeResize="0"/>
          <p:nvPr/>
        </p:nvPicPr>
        <p:blipFill rotWithShape="1">
          <a:blip r:embed="rId2">
            <a:alphaModFix/>
          </a:blip>
          <a:srcRect b="0" l="0" r="0" t="0"/>
          <a:stretch/>
        </p:blipFill>
        <p:spPr>
          <a:xfrm>
            <a:off x="-23663" y="-12166"/>
            <a:ext cx="9191324" cy="5167831"/>
          </a:xfrm>
          <a:prstGeom prst="rect">
            <a:avLst/>
          </a:prstGeom>
          <a:noFill/>
          <a:ln>
            <a:noFill/>
          </a:ln>
        </p:spPr>
      </p:pic>
      <p:sp>
        <p:nvSpPr>
          <p:cNvPr id="215" name="Google Shape;215;p2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pic>
        <p:nvPicPr>
          <p:cNvPr id="216" name="Google Shape;216;p29"/>
          <p:cNvPicPr preferRelativeResize="0"/>
          <p:nvPr/>
        </p:nvPicPr>
        <p:blipFill>
          <a:blip r:embed="rId3">
            <a:alphaModFix/>
          </a:blip>
          <a:stretch>
            <a:fillRect/>
          </a:stretch>
        </p:blipFill>
        <p:spPr>
          <a:xfrm>
            <a:off x="3257438" y="2252857"/>
            <a:ext cx="2629130" cy="63779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4">
  <p:cSld name="Cover-5_1_1">
    <p:spTree>
      <p:nvGrpSpPr>
        <p:cNvPr id="217" name="Shape 217"/>
        <p:cNvGrpSpPr/>
        <p:nvPr/>
      </p:nvGrpSpPr>
      <p:grpSpPr>
        <a:xfrm>
          <a:off x="0" y="0"/>
          <a:ext cx="0" cy="0"/>
          <a:chOff x="0" y="0"/>
          <a:chExt cx="0" cy="0"/>
        </a:xfrm>
      </p:grpSpPr>
      <p:pic>
        <p:nvPicPr>
          <p:cNvPr id="218" name="Google Shape;218;p30"/>
          <p:cNvPicPr preferRelativeResize="0"/>
          <p:nvPr/>
        </p:nvPicPr>
        <p:blipFill rotWithShape="1">
          <a:blip r:embed="rId2">
            <a:alphaModFix/>
          </a:blip>
          <a:srcRect b="0" l="0" r="0" t="0"/>
          <a:stretch/>
        </p:blipFill>
        <p:spPr>
          <a:xfrm>
            <a:off x="0" y="1"/>
            <a:ext cx="9143999" cy="5143500"/>
          </a:xfrm>
          <a:prstGeom prst="rect">
            <a:avLst/>
          </a:prstGeom>
          <a:noFill/>
          <a:ln>
            <a:noFill/>
          </a:ln>
        </p:spPr>
      </p:pic>
      <p:sp>
        <p:nvSpPr>
          <p:cNvPr id="219" name="Google Shape;219;p3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grpSp>
        <p:nvGrpSpPr>
          <p:cNvPr id="220" name="Google Shape;220;p30"/>
          <p:cNvGrpSpPr/>
          <p:nvPr/>
        </p:nvGrpSpPr>
        <p:grpSpPr>
          <a:xfrm>
            <a:off x="3306425" y="843384"/>
            <a:ext cx="2531151" cy="636816"/>
            <a:chOff x="4477104" y="2579912"/>
            <a:chExt cx="3374868" cy="849088"/>
          </a:xfrm>
        </p:grpSpPr>
        <p:grpSp>
          <p:nvGrpSpPr>
            <p:cNvPr id="221" name="Google Shape;221;p30"/>
            <p:cNvGrpSpPr/>
            <p:nvPr/>
          </p:nvGrpSpPr>
          <p:grpSpPr>
            <a:xfrm>
              <a:off x="4477104" y="2579912"/>
              <a:ext cx="1372710" cy="849088"/>
              <a:chOff x="4477104" y="2579912"/>
              <a:chExt cx="1372710" cy="849088"/>
            </a:xfrm>
          </p:grpSpPr>
          <p:sp>
            <p:nvSpPr>
              <p:cNvPr id="222" name="Google Shape;222;p30"/>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23" name="Google Shape;223;p30"/>
              <p:cNvPicPr preferRelativeResize="0"/>
              <p:nvPr/>
            </p:nvPicPr>
            <p:blipFill rotWithShape="1">
              <a:blip r:embed="rId3">
                <a:alphaModFix/>
              </a:blip>
              <a:srcRect b="0" l="0" r="56801" t="-8613"/>
              <a:stretch/>
            </p:blipFill>
            <p:spPr>
              <a:xfrm>
                <a:off x="4477104" y="2579912"/>
                <a:ext cx="1372710" cy="849088"/>
              </a:xfrm>
              <a:prstGeom prst="rect">
                <a:avLst/>
              </a:prstGeom>
              <a:noFill/>
              <a:ln>
                <a:noFill/>
              </a:ln>
            </p:spPr>
          </p:pic>
        </p:grpSp>
        <p:pic>
          <p:nvPicPr>
            <p:cNvPr id="224" name="Google Shape;224;p30"/>
            <p:cNvPicPr preferRelativeResize="0"/>
            <p:nvPr/>
          </p:nvPicPr>
          <p:blipFill rotWithShape="1">
            <a:blip r:embed="rId4">
              <a:alphaModFix/>
            </a:blip>
            <a:srcRect b="0" l="45246" r="-4923" t="-6518"/>
            <a:stretch/>
          </p:blipFill>
          <p:spPr>
            <a:xfrm>
              <a:off x="5889851" y="2579912"/>
              <a:ext cx="1962121" cy="849088"/>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5">
  <p:cSld name="Cover-3">
    <p:spTree>
      <p:nvGrpSpPr>
        <p:cNvPr id="225" name="Shape 225"/>
        <p:cNvGrpSpPr/>
        <p:nvPr/>
      </p:nvGrpSpPr>
      <p:grpSpPr>
        <a:xfrm>
          <a:off x="0" y="0"/>
          <a:ext cx="0" cy="0"/>
          <a:chOff x="0" y="0"/>
          <a:chExt cx="0" cy="0"/>
        </a:xfrm>
      </p:grpSpPr>
      <p:pic>
        <p:nvPicPr>
          <p:cNvPr id="226" name="Google Shape;226;p31"/>
          <p:cNvPicPr preferRelativeResize="0"/>
          <p:nvPr/>
        </p:nvPicPr>
        <p:blipFill rotWithShape="1">
          <a:blip r:embed="rId2">
            <a:alphaModFix/>
          </a:blip>
          <a:srcRect b="0" l="0" r="0" t="0"/>
          <a:stretch/>
        </p:blipFill>
        <p:spPr>
          <a:xfrm>
            <a:off x="-23325" y="-14413"/>
            <a:ext cx="9190652" cy="5172328"/>
          </a:xfrm>
          <a:prstGeom prst="rect">
            <a:avLst/>
          </a:prstGeom>
          <a:noFill/>
          <a:ln>
            <a:noFill/>
          </a:ln>
        </p:spPr>
      </p:pic>
      <p:grpSp>
        <p:nvGrpSpPr>
          <p:cNvPr id="227" name="Google Shape;227;p31"/>
          <p:cNvGrpSpPr/>
          <p:nvPr/>
        </p:nvGrpSpPr>
        <p:grpSpPr>
          <a:xfrm>
            <a:off x="3357828" y="1934934"/>
            <a:ext cx="2531151" cy="636816"/>
            <a:chOff x="4477104" y="2579912"/>
            <a:chExt cx="3374868" cy="849088"/>
          </a:xfrm>
        </p:grpSpPr>
        <p:grpSp>
          <p:nvGrpSpPr>
            <p:cNvPr id="228" name="Google Shape;228;p31"/>
            <p:cNvGrpSpPr/>
            <p:nvPr/>
          </p:nvGrpSpPr>
          <p:grpSpPr>
            <a:xfrm>
              <a:off x="4477104" y="2579912"/>
              <a:ext cx="1372710" cy="849088"/>
              <a:chOff x="4477104" y="2579912"/>
              <a:chExt cx="1372710" cy="849088"/>
            </a:xfrm>
          </p:grpSpPr>
          <p:sp>
            <p:nvSpPr>
              <p:cNvPr id="229" name="Google Shape;229;p31"/>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0" name="Google Shape;230;p31"/>
              <p:cNvPicPr preferRelativeResize="0"/>
              <p:nvPr/>
            </p:nvPicPr>
            <p:blipFill rotWithShape="1">
              <a:blip r:embed="rId3">
                <a:alphaModFix/>
              </a:blip>
              <a:srcRect b="0" l="0" r="56801" t="-8613"/>
              <a:stretch/>
            </p:blipFill>
            <p:spPr>
              <a:xfrm>
                <a:off x="4477104" y="2579912"/>
                <a:ext cx="1372710" cy="849088"/>
              </a:xfrm>
              <a:prstGeom prst="rect">
                <a:avLst/>
              </a:prstGeom>
              <a:noFill/>
              <a:ln>
                <a:noFill/>
              </a:ln>
            </p:spPr>
          </p:pic>
        </p:grpSp>
        <p:pic>
          <p:nvPicPr>
            <p:cNvPr id="231" name="Google Shape;231;p31"/>
            <p:cNvPicPr preferRelativeResize="0"/>
            <p:nvPr/>
          </p:nvPicPr>
          <p:blipFill rotWithShape="1">
            <a:blip r:embed="rId4">
              <a:alphaModFix/>
            </a:blip>
            <a:srcRect b="0" l="45246" r="-4923" t="-6518"/>
            <a:stretch/>
          </p:blipFill>
          <p:spPr>
            <a:xfrm>
              <a:off x="5889851" y="2579912"/>
              <a:ext cx="1962121" cy="849088"/>
            </a:xfrm>
            <a:prstGeom prst="rect">
              <a:avLst/>
            </a:prstGeom>
            <a:noFill/>
            <a:ln>
              <a:noFill/>
            </a:ln>
          </p:spPr>
        </p:pic>
      </p:grpSp>
      <p:sp>
        <p:nvSpPr>
          <p:cNvPr id="232" name="Google Shape;232;p3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p:cSld name="Cover-1-Custom Title">
    <p:bg>
      <p:bgPr>
        <a:solidFill>
          <a:srgbClr val="F0EFEF"/>
        </a:solidFill>
      </p:bgPr>
    </p:bg>
    <p:spTree>
      <p:nvGrpSpPr>
        <p:cNvPr id="233" name="Shape 233"/>
        <p:cNvGrpSpPr/>
        <p:nvPr/>
      </p:nvGrpSpPr>
      <p:grpSpPr>
        <a:xfrm>
          <a:off x="0" y="0"/>
          <a:ext cx="0" cy="0"/>
          <a:chOff x="0" y="0"/>
          <a:chExt cx="0" cy="0"/>
        </a:xfrm>
      </p:grpSpPr>
      <p:pic>
        <p:nvPicPr>
          <p:cNvPr id="234" name="Google Shape;234;p32"/>
          <p:cNvPicPr preferRelativeResize="0"/>
          <p:nvPr/>
        </p:nvPicPr>
        <p:blipFill rotWithShape="1">
          <a:blip r:embed="rId2">
            <a:alphaModFix/>
          </a:blip>
          <a:srcRect b="0" l="0" r="0" t="0"/>
          <a:stretch/>
        </p:blipFill>
        <p:spPr>
          <a:xfrm>
            <a:off x="0" y="3918"/>
            <a:ext cx="9150862" cy="5143500"/>
          </a:xfrm>
          <a:prstGeom prst="rect">
            <a:avLst/>
          </a:prstGeom>
          <a:noFill/>
          <a:ln>
            <a:noFill/>
          </a:ln>
        </p:spPr>
      </p:pic>
      <p:grpSp>
        <p:nvGrpSpPr>
          <p:cNvPr id="235" name="Google Shape;235;p32"/>
          <p:cNvGrpSpPr/>
          <p:nvPr/>
        </p:nvGrpSpPr>
        <p:grpSpPr>
          <a:xfrm>
            <a:off x="779577" y="2701971"/>
            <a:ext cx="1526295" cy="400260"/>
            <a:chOff x="4477104" y="2579912"/>
            <a:chExt cx="3237791" cy="849088"/>
          </a:xfrm>
        </p:grpSpPr>
        <p:sp>
          <p:nvSpPr>
            <p:cNvPr id="236" name="Google Shape;236;p32"/>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7" name="Google Shape;237;p32"/>
            <p:cNvPicPr preferRelativeResize="0"/>
            <p:nvPr/>
          </p:nvPicPr>
          <p:blipFill rotWithShape="1">
            <a:blip r:embed="rId3">
              <a:alphaModFix/>
            </a:blip>
            <a:srcRect b="0" l="0" r="-1895" t="-8613"/>
            <a:stretch/>
          </p:blipFill>
          <p:spPr>
            <a:xfrm>
              <a:off x="4477104" y="2579912"/>
              <a:ext cx="3237791" cy="849088"/>
            </a:xfrm>
            <a:prstGeom prst="rect">
              <a:avLst/>
            </a:prstGeom>
            <a:noFill/>
            <a:ln>
              <a:noFill/>
            </a:ln>
          </p:spPr>
        </p:pic>
      </p:grpSp>
      <p:sp>
        <p:nvSpPr>
          <p:cNvPr id="238" name="Google Shape;238;p32"/>
          <p:cNvSpPr txBox="1"/>
          <p:nvPr>
            <p:ph idx="1" type="body"/>
          </p:nvPr>
        </p:nvSpPr>
        <p:spPr>
          <a:xfrm>
            <a:off x="632281" y="1102053"/>
            <a:ext cx="5704800" cy="1355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5400"/>
              <a:buNone/>
              <a:defRPr sz="5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9" name="Google Shape;239;p3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3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41" name="Google Shape;241;p3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242" name="Google Shape;242;p3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2">
  <p:cSld name="Cover-2-Custom Title">
    <p:bg>
      <p:bgPr>
        <a:solidFill>
          <a:srgbClr val="F0EFEF"/>
        </a:solidFill>
      </p:bgPr>
    </p:bg>
    <p:spTree>
      <p:nvGrpSpPr>
        <p:cNvPr id="243" name="Shape 243"/>
        <p:cNvGrpSpPr/>
        <p:nvPr/>
      </p:nvGrpSpPr>
      <p:grpSpPr>
        <a:xfrm>
          <a:off x="0" y="0"/>
          <a:ext cx="0" cy="0"/>
          <a:chOff x="0" y="0"/>
          <a:chExt cx="0" cy="0"/>
        </a:xfrm>
      </p:grpSpPr>
      <p:pic>
        <p:nvPicPr>
          <p:cNvPr id="244" name="Google Shape;244;p33"/>
          <p:cNvPicPr preferRelativeResize="0"/>
          <p:nvPr/>
        </p:nvPicPr>
        <p:blipFill rotWithShape="1">
          <a:blip r:embed="rId2">
            <a:alphaModFix/>
          </a:blip>
          <a:srcRect b="0" l="0" r="0" t="0"/>
          <a:stretch/>
        </p:blipFill>
        <p:spPr>
          <a:xfrm>
            <a:off x="-39436" y="-13331"/>
            <a:ext cx="9222872" cy="5156924"/>
          </a:xfrm>
          <a:prstGeom prst="rect">
            <a:avLst/>
          </a:prstGeom>
          <a:noFill/>
          <a:ln>
            <a:noFill/>
          </a:ln>
        </p:spPr>
      </p:pic>
      <p:grpSp>
        <p:nvGrpSpPr>
          <p:cNvPr id="245" name="Google Shape;245;p33"/>
          <p:cNvGrpSpPr/>
          <p:nvPr/>
        </p:nvGrpSpPr>
        <p:grpSpPr>
          <a:xfrm>
            <a:off x="779577" y="2701971"/>
            <a:ext cx="1526295" cy="400260"/>
            <a:chOff x="4477104" y="2579912"/>
            <a:chExt cx="3237791" cy="849088"/>
          </a:xfrm>
        </p:grpSpPr>
        <p:sp>
          <p:nvSpPr>
            <p:cNvPr id="246" name="Google Shape;246;p33"/>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47" name="Google Shape;247;p33"/>
            <p:cNvPicPr preferRelativeResize="0"/>
            <p:nvPr/>
          </p:nvPicPr>
          <p:blipFill rotWithShape="1">
            <a:blip r:embed="rId3">
              <a:alphaModFix/>
            </a:blip>
            <a:srcRect b="0" l="0" r="-1895" t="-8613"/>
            <a:stretch/>
          </p:blipFill>
          <p:spPr>
            <a:xfrm>
              <a:off x="4477104" y="2579912"/>
              <a:ext cx="3237791" cy="849088"/>
            </a:xfrm>
            <a:prstGeom prst="rect">
              <a:avLst/>
            </a:prstGeom>
            <a:noFill/>
            <a:ln>
              <a:noFill/>
            </a:ln>
          </p:spPr>
        </p:pic>
      </p:grpSp>
      <p:sp>
        <p:nvSpPr>
          <p:cNvPr id="248" name="Google Shape;248;p33"/>
          <p:cNvSpPr txBox="1"/>
          <p:nvPr>
            <p:ph idx="1" type="body"/>
          </p:nvPr>
        </p:nvSpPr>
        <p:spPr>
          <a:xfrm>
            <a:off x="632281" y="1102053"/>
            <a:ext cx="5704800" cy="1355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5400"/>
              <a:buNone/>
              <a:defRPr sz="5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9" name="Google Shape;249;p3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50" name="Google Shape;250;p3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251" name="Google Shape;251;p3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3">
  <p:cSld name="Cover-3-Custom Title">
    <p:bg>
      <p:bgPr>
        <a:solidFill>
          <a:srgbClr val="F0EFEF"/>
        </a:solidFill>
      </p:bgPr>
    </p:bg>
    <p:spTree>
      <p:nvGrpSpPr>
        <p:cNvPr id="252" name="Shape 252"/>
        <p:cNvGrpSpPr/>
        <p:nvPr/>
      </p:nvGrpSpPr>
      <p:grpSpPr>
        <a:xfrm>
          <a:off x="0" y="0"/>
          <a:ext cx="0" cy="0"/>
          <a:chOff x="0" y="0"/>
          <a:chExt cx="0" cy="0"/>
        </a:xfrm>
      </p:grpSpPr>
      <p:pic>
        <p:nvPicPr>
          <p:cNvPr id="253" name="Google Shape;253;p34"/>
          <p:cNvPicPr preferRelativeResize="0"/>
          <p:nvPr/>
        </p:nvPicPr>
        <p:blipFill rotWithShape="1">
          <a:blip r:embed="rId2">
            <a:alphaModFix/>
          </a:blip>
          <a:srcRect b="0" l="0" r="0" t="0"/>
          <a:stretch/>
        </p:blipFill>
        <p:spPr>
          <a:xfrm>
            <a:off x="-23325" y="-14413"/>
            <a:ext cx="9190652" cy="5172328"/>
          </a:xfrm>
          <a:prstGeom prst="rect">
            <a:avLst/>
          </a:prstGeom>
          <a:noFill/>
          <a:ln>
            <a:noFill/>
          </a:ln>
        </p:spPr>
      </p:pic>
      <p:sp>
        <p:nvSpPr>
          <p:cNvPr id="254" name="Google Shape;254;p34"/>
          <p:cNvSpPr txBox="1"/>
          <p:nvPr>
            <p:ph idx="1" type="body"/>
          </p:nvPr>
        </p:nvSpPr>
        <p:spPr>
          <a:xfrm>
            <a:off x="632281" y="1102053"/>
            <a:ext cx="5704800" cy="1355100"/>
          </a:xfrm>
          <a:prstGeom prst="rect">
            <a:avLst/>
          </a:prstGeom>
          <a:noFill/>
          <a:ln>
            <a:noFill/>
          </a:ln>
          <a:effectLst>
            <a:outerShdw blurRad="57150" rotWithShape="0" algn="bl" dir="5400000" dist="19050">
              <a:srgbClr val="000000">
                <a:alpha val="50000"/>
              </a:srgbClr>
            </a:outerShdw>
          </a:effectLst>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5400"/>
              <a:buNone/>
              <a:defRPr sz="54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255" name="Google Shape;255;p34"/>
          <p:cNvGrpSpPr/>
          <p:nvPr/>
        </p:nvGrpSpPr>
        <p:grpSpPr>
          <a:xfrm>
            <a:off x="779747" y="2673346"/>
            <a:ext cx="1581126" cy="397798"/>
            <a:chOff x="4477104" y="2579912"/>
            <a:chExt cx="3374868" cy="849088"/>
          </a:xfrm>
        </p:grpSpPr>
        <p:grpSp>
          <p:nvGrpSpPr>
            <p:cNvPr id="256" name="Google Shape;256;p34"/>
            <p:cNvGrpSpPr/>
            <p:nvPr/>
          </p:nvGrpSpPr>
          <p:grpSpPr>
            <a:xfrm>
              <a:off x="4477104" y="2579912"/>
              <a:ext cx="1372710" cy="849088"/>
              <a:chOff x="4477104" y="2579912"/>
              <a:chExt cx="1372710" cy="849088"/>
            </a:xfrm>
          </p:grpSpPr>
          <p:sp>
            <p:nvSpPr>
              <p:cNvPr id="257" name="Google Shape;257;p34"/>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58" name="Google Shape;258;p34"/>
              <p:cNvPicPr preferRelativeResize="0"/>
              <p:nvPr/>
            </p:nvPicPr>
            <p:blipFill rotWithShape="1">
              <a:blip r:embed="rId3">
                <a:alphaModFix/>
              </a:blip>
              <a:srcRect b="0" l="0" r="56801" t="-8613"/>
              <a:stretch/>
            </p:blipFill>
            <p:spPr>
              <a:xfrm>
                <a:off x="4477104" y="2579912"/>
                <a:ext cx="1372710" cy="849088"/>
              </a:xfrm>
              <a:prstGeom prst="rect">
                <a:avLst/>
              </a:prstGeom>
              <a:noFill/>
              <a:ln>
                <a:noFill/>
              </a:ln>
            </p:spPr>
          </p:pic>
        </p:grpSp>
        <p:pic>
          <p:nvPicPr>
            <p:cNvPr id="259" name="Google Shape;259;p34"/>
            <p:cNvPicPr preferRelativeResize="0"/>
            <p:nvPr/>
          </p:nvPicPr>
          <p:blipFill rotWithShape="1">
            <a:blip r:embed="rId4">
              <a:alphaModFix/>
            </a:blip>
            <a:srcRect b="0" l="45246" r="-4923" t="-6518"/>
            <a:stretch/>
          </p:blipFill>
          <p:spPr>
            <a:xfrm>
              <a:off x="5889851" y="2579912"/>
              <a:ext cx="1962121" cy="849088"/>
            </a:xfrm>
            <a:prstGeom prst="rect">
              <a:avLst/>
            </a:prstGeom>
            <a:noFill/>
            <a:ln>
              <a:noFill/>
            </a:ln>
          </p:spPr>
        </p:pic>
      </p:grpSp>
      <p:sp>
        <p:nvSpPr>
          <p:cNvPr id="260" name="Google Shape;260;p3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61" name="Google Shape;261;p3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262" name="Google Shape;262;p3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4">
  <p:cSld name="CUSTOM_1_4">
    <p:spTree>
      <p:nvGrpSpPr>
        <p:cNvPr id="263" name="Shape 263"/>
        <p:cNvGrpSpPr/>
        <p:nvPr/>
      </p:nvGrpSpPr>
      <p:grpSpPr>
        <a:xfrm>
          <a:off x="0" y="0"/>
          <a:ext cx="0" cy="0"/>
          <a:chOff x="0" y="0"/>
          <a:chExt cx="0" cy="0"/>
        </a:xfrm>
      </p:grpSpPr>
      <p:grpSp>
        <p:nvGrpSpPr>
          <p:cNvPr id="264" name="Google Shape;264;p35"/>
          <p:cNvGrpSpPr/>
          <p:nvPr/>
        </p:nvGrpSpPr>
        <p:grpSpPr>
          <a:xfrm>
            <a:off x="-6" y="-6"/>
            <a:ext cx="9143167" cy="5143030"/>
            <a:chOff x="79472" y="90323"/>
            <a:chExt cx="11871159" cy="6677526"/>
          </a:xfrm>
        </p:grpSpPr>
        <p:pic>
          <p:nvPicPr>
            <p:cNvPr id="265" name="Google Shape;265;p35"/>
            <p:cNvPicPr preferRelativeResize="0"/>
            <p:nvPr/>
          </p:nvPicPr>
          <p:blipFill rotWithShape="1">
            <a:blip r:embed="rId2">
              <a:alphaModFix/>
            </a:blip>
            <a:srcRect b="1314" l="0" r="1341" t="1314"/>
            <a:stretch/>
          </p:blipFill>
          <p:spPr>
            <a:xfrm>
              <a:off x="79472" y="90323"/>
              <a:ext cx="11871159" cy="6677526"/>
            </a:xfrm>
            <a:prstGeom prst="rect">
              <a:avLst/>
            </a:prstGeom>
            <a:noFill/>
            <a:ln>
              <a:noFill/>
            </a:ln>
          </p:spPr>
        </p:pic>
        <p:sp>
          <p:nvSpPr>
            <p:cNvPr id="266" name="Google Shape;266;p35"/>
            <p:cNvSpPr/>
            <p:nvPr/>
          </p:nvSpPr>
          <p:spPr>
            <a:xfrm>
              <a:off x="3520440" y="434551"/>
              <a:ext cx="5090100" cy="5029200"/>
            </a:xfrm>
            <a:prstGeom prst="rect">
              <a:avLst/>
            </a:prstGeom>
            <a:noFill/>
            <a:ln cap="flat" cmpd="sng" w="76200">
              <a:solidFill>
                <a:srgbClr val="FFFFFF"/>
              </a:solidFill>
              <a:prstDash val="solid"/>
              <a:round/>
              <a:headEnd len="sm" w="sm" type="none"/>
              <a:tailEnd len="sm" w="sm" type="none"/>
            </a:ln>
            <a:effectLst>
              <a:outerShdw blurRad="63500" sx="102000" rotWithShape="0" algn="ctr" sy="102000">
                <a:srgbClr val="3F3F3F">
                  <a:alpha val="1765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2300"/>
                <a:buFont typeface="Calibri"/>
                <a:buNone/>
              </a:pPr>
              <a:r>
                <a:t/>
              </a:r>
              <a:endParaRPr b="1" i="0" sz="2300" u="none" cap="none" strike="noStrike">
                <a:solidFill>
                  <a:srgbClr val="FFFFFF"/>
                </a:solidFill>
                <a:latin typeface="Barlow Condensed"/>
                <a:ea typeface="Barlow Condensed"/>
                <a:cs typeface="Barlow Condensed"/>
                <a:sym typeface="Barlow Condensed"/>
              </a:endParaRPr>
            </a:p>
          </p:txBody>
        </p:sp>
        <p:pic>
          <p:nvPicPr>
            <p:cNvPr id="267" name="Google Shape;267;p35"/>
            <p:cNvPicPr preferRelativeResize="0"/>
            <p:nvPr/>
          </p:nvPicPr>
          <p:blipFill rotWithShape="1">
            <a:blip r:embed="rId3">
              <a:alphaModFix/>
            </a:blip>
            <a:srcRect b="0" l="0" r="0" t="0"/>
            <a:stretch/>
          </p:blipFill>
          <p:spPr>
            <a:xfrm>
              <a:off x="2686654" y="3477261"/>
              <a:ext cx="1396131" cy="1522505"/>
            </a:xfrm>
            <a:prstGeom prst="rect">
              <a:avLst/>
            </a:prstGeom>
            <a:noFill/>
            <a:ln>
              <a:noFill/>
            </a:ln>
          </p:spPr>
        </p:pic>
      </p:grpSp>
      <p:sp>
        <p:nvSpPr>
          <p:cNvPr id="268" name="Google Shape;268;p35"/>
          <p:cNvSpPr/>
          <p:nvPr/>
        </p:nvSpPr>
        <p:spPr>
          <a:xfrm>
            <a:off x="2843887" y="3388294"/>
            <a:ext cx="2842800" cy="501900"/>
          </a:xfrm>
          <a:prstGeom prst="rect">
            <a:avLst/>
          </a:prstGeom>
          <a:noFill/>
          <a:ln>
            <a:noFill/>
          </a:ln>
          <a:effectLst>
            <a:outerShdw blurRad="57150" rotWithShape="0" algn="bl" dir="5400000" dist="19050">
              <a:srgbClr val="000000">
                <a:alpha val="50000"/>
              </a:srgbClr>
            </a:outerShdw>
          </a:effectLst>
        </p:spPr>
        <p:txBody>
          <a:bodyPr anchorCtr="0" anchor="t" bIns="25700" lIns="51425" spcFirstLastPara="1" rIns="51425" wrap="square" tIns="25700">
            <a:noAutofit/>
          </a:bodyPr>
          <a:lstStyle/>
          <a:p>
            <a:pPr indent="0" lvl="0" marL="0" rtl="0" algn="l">
              <a:spcBef>
                <a:spcPts val="0"/>
              </a:spcBef>
              <a:spcAft>
                <a:spcPts val="0"/>
              </a:spcAft>
              <a:buNone/>
            </a:pPr>
            <a:r>
              <a:rPr lang="en" sz="1400">
                <a:solidFill>
                  <a:srgbClr val="FFFFFF"/>
                </a:solidFill>
                <a:latin typeface="Roboto"/>
                <a:ea typeface="Roboto"/>
                <a:cs typeface="Roboto"/>
                <a:sym typeface="Roboto"/>
              </a:rPr>
              <a:t>TO EDIT TITLE:</a:t>
            </a:r>
            <a:endParaRPr sz="1400">
              <a:latin typeface="Roboto"/>
              <a:ea typeface="Roboto"/>
              <a:cs typeface="Roboto"/>
              <a:sym typeface="Roboto"/>
            </a:endParaRPr>
          </a:p>
          <a:p>
            <a:pPr indent="0" lvl="0" marL="0" rtl="0" algn="l">
              <a:spcBef>
                <a:spcPts val="0"/>
              </a:spcBef>
              <a:spcAft>
                <a:spcPts val="0"/>
              </a:spcAft>
              <a:buNone/>
            </a:pPr>
            <a:r>
              <a:rPr b="1" lang="en" sz="2700">
                <a:solidFill>
                  <a:srgbClr val="FFFFFF"/>
                </a:solidFill>
                <a:latin typeface="Roboto"/>
                <a:ea typeface="Roboto"/>
                <a:cs typeface="Roboto"/>
                <a:sym typeface="Roboto"/>
              </a:rPr>
              <a:t>VIEW &gt; MASTER</a:t>
            </a:r>
            <a:endParaRPr sz="2700">
              <a:latin typeface="Roboto"/>
              <a:ea typeface="Roboto"/>
              <a:cs typeface="Roboto"/>
              <a:sym typeface="Roboto"/>
            </a:endParaRPr>
          </a:p>
          <a:p>
            <a:pPr indent="0" lvl="0" marL="0" marR="0" rtl="0" algn="l">
              <a:spcBef>
                <a:spcPts val="0"/>
              </a:spcBef>
              <a:spcAft>
                <a:spcPts val="0"/>
              </a:spcAft>
              <a:buNone/>
            </a:pPr>
            <a:r>
              <a:t/>
            </a:r>
            <a:endParaRPr sz="1400">
              <a:solidFill>
                <a:srgbClr val="FFFFFF"/>
              </a:solidFill>
              <a:latin typeface="Roboto"/>
              <a:ea typeface="Roboto"/>
              <a:cs typeface="Roboto"/>
              <a:sym typeface="Roboto"/>
            </a:endParaRPr>
          </a:p>
        </p:txBody>
      </p:sp>
      <p:sp>
        <p:nvSpPr>
          <p:cNvPr id="269" name="Google Shape;269;p3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70" name="Google Shape;270;p3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271" name="Google Shape;271;p3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5">
  <p:cSld name="31 | Blank-Slide v.13_1">
    <p:bg>
      <p:bgPr>
        <a:solidFill>
          <a:schemeClr val="accent5">
            <a:alpha val="94510"/>
          </a:schemeClr>
        </a:solidFill>
      </p:bgPr>
    </p:bg>
    <p:spTree>
      <p:nvGrpSpPr>
        <p:cNvPr id="272" name="Shape 272"/>
        <p:cNvGrpSpPr/>
        <p:nvPr/>
      </p:nvGrpSpPr>
      <p:grpSpPr>
        <a:xfrm>
          <a:off x="0" y="0"/>
          <a:ext cx="0" cy="0"/>
          <a:chOff x="0" y="0"/>
          <a:chExt cx="0" cy="0"/>
        </a:xfrm>
      </p:grpSpPr>
      <p:pic>
        <p:nvPicPr>
          <p:cNvPr id="273" name="Google Shape;273;p36"/>
          <p:cNvPicPr preferRelativeResize="0"/>
          <p:nvPr/>
        </p:nvPicPr>
        <p:blipFill rotWithShape="1">
          <a:blip r:embed="rId2">
            <a:alphaModFix/>
          </a:blip>
          <a:srcRect b="7727" l="0" r="0" t="7727"/>
          <a:stretch/>
        </p:blipFill>
        <p:spPr>
          <a:xfrm>
            <a:off x="0" y="1"/>
            <a:ext cx="9153144" cy="5142676"/>
          </a:xfrm>
          <a:prstGeom prst="rect">
            <a:avLst/>
          </a:prstGeom>
          <a:noFill/>
          <a:ln>
            <a:noFill/>
          </a:ln>
        </p:spPr>
      </p:pic>
      <p:sp>
        <p:nvSpPr>
          <p:cNvPr id="274" name="Google Shape;274;p36"/>
          <p:cNvSpPr/>
          <p:nvPr/>
        </p:nvSpPr>
        <p:spPr>
          <a:xfrm>
            <a:off x="2743200" y="742950"/>
            <a:ext cx="3657600" cy="3657600"/>
          </a:xfrm>
          <a:prstGeom prst="rect">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3000">
              <a:solidFill>
                <a:srgbClr val="FFFFFF"/>
              </a:solidFill>
              <a:latin typeface="Barlow Condensed"/>
              <a:ea typeface="Barlow Condensed"/>
              <a:cs typeface="Barlow Condensed"/>
              <a:sym typeface="Barlow Condensed"/>
            </a:endParaRPr>
          </a:p>
        </p:txBody>
      </p:sp>
      <p:pic>
        <p:nvPicPr>
          <p:cNvPr id="275" name="Google Shape;275;p36"/>
          <p:cNvPicPr preferRelativeResize="0"/>
          <p:nvPr/>
        </p:nvPicPr>
        <p:blipFill rotWithShape="1">
          <a:blip r:embed="rId3">
            <a:alphaModFix/>
          </a:blip>
          <a:srcRect b="0" l="0" r="0" t="0"/>
          <a:stretch/>
        </p:blipFill>
        <p:spPr>
          <a:xfrm>
            <a:off x="3034800" y="553994"/>
            <a:ext cx="3434400" cy="4374406"/>
          </a:xfrm>
          <a:prstGeom prst="rect">
            <a:avLst/>
          </a:prstGeom>
          <a:noFill/>
          <a:ln>
            <a:noFill/>
          </a:ln>
        </p:spPr>
      </p:pic>
      <p:pic>
        <p:nvPicPr>
          <p:cNvPr id="276" name="Google Shape;276;p36"/>
          <p:cNvPicPr preferRelativeResize="0"/>
          <p:nvPr/>
        </p:nvPicPr>
        <p:blipFill>
          <a:blip r:embed="rId4">
            <a:alphaModFix/>
          </a:blip>
          <a:stretch>
            <a:fillRect/>
          </a:stretch>
        </p:blipFill>
        <p:spPr>
          <a:xfrm>
            <a:off x="260606" y="317756"/>
            <a:ext cx="1642016" cy="398306"/>
          </a:xfrm>
          <a:prstGeom prst="rect">
            <a:avLst/>
          </a:prstGeom>
          <a:noFill/>
          <a:ln>
            <a:noFill/>
          </a:ln>
        </p:spPr>
      </p:pic>
      <p:sp>
        <p:nvSpPr>
          <p:cNvPr id="277" name="Google Shape;277;p36"/>
          <p:cNvSpPr/>
          <p:nvPr/>
        </p:nvSpPr>
        <p:spPr>
          <a:xfrm>
            <a:off x="2850225" y="3717263"/>
            <a:ext cx="2842800" cy="501900"/>
          </a:xfrm>
          <a:prstGeom prst="rect">
            <a:avLst/>
          </a:prstGeom>
          <a:noFill/>
          <a:ln>
            <a:noFill/>
          </a:ln>
          <a:effectLst>
            <a:outerShdw blurRad="57150" rotWithShape="0" algn="bl" dir="5400000" dist="19050">
              <a:srgbClr val="000000">
                <a:alpha val="50000"/>
              </a:srgbClr>
            </a:outerShdw>
          </a:effectLst>
        </p:spPr>
        <p:txBody>
          <a:bodyPr anchorCtr="0" anchor="t" bIns="25700" lIns="51425" spcFirstLastPara="1" rIns="51425" wrap="square" tIns="25700">
            <a:noAutofit/>
          </a:bodyPr>
          <a:lstStyle/>
          <a:p>
            <a:pPr indent="0" lvl="0" marL="0" marR="0" rtl="0" algn="l">
              <a:spcBef>
                <a:spcPts val="0"/>
              </a:spcBef>
              <a:spcAft>
                <a:spcPts val="0"/>
              </a:spcAft>
              <a:buNone/>
            </a:pPr>
            <a:r>
              <a:rPr lang="en" sz="1400">
                <a:solidFill>
                  <a:srgbClr val="FFFFFF"/>
                </a:solidFill>
                <a:latin typeface="Roboto"/>
                <a:ea typeface="Roboto"/>
                <a:cs typeface="Roboto"/>
                <a:sym typeface="Roboto"/>
              </a:rPr>
              <a:t>TO EDIT TITLE:</a:t>
            </a:r>
            <a:endParaRPr sz="1400">
              <a:latin typeface="Roboto"/>
              <a:ea typeface="Roboto"/>
              <a:cs typeface="Roboto"/>
              <a:sym typeface="Roboto"/>
            </a:endParaRPr>
          </a:p>
          <a:p>
            <a:pPr indent="0" lvl="0" marL="0" marR="0" rtl="0" algn="l">
              <a:spcBef>
                <a:spcPts val="0"/>
              </a:spcBef>
              <a:spcAft>
                <a:spcPts val="0"/>
              </a:spcAft>
              <a:buNone/>
            </a:pPr>
            <a:r>
              <a:rPr b="1" lang="en" sz="2700">
                <a:solidFill>
                  <a:srgbClr val="FFFFFF"/>
                </a:solidFill>
                <a:latin typeface="Roboto"/>
                <a:ea typeface="Roboto"/>
                <a:cs typeface="Roboto"/>
                <a:sym typeface="Roboto"/>
              </a:rPr>
              <a:t>VIEW &gt; MASTER</a:t>
            </a:r>
            <a:endParaRPr sz="2700">
              <a:latin typeface="Roboto"/>
              <a:ea typeface="Roboto"/>
              <a:cs typeface="Roboto"/>
              <a:sym typeface="Roboto"/>
            </a:endParaRPr>
          </a:p>
        </p:txBody>
      </p:sp>
      <p:sp>
        <p:nvSpPr>
          <p:cNvPr id="278" name="Google Shape;278;p3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79" name="Google Shape;279;p3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280" name="Google Shape;280;p3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v.6">
  <p:cSld name="TITLE_4">
    <p:spTree>
      <p:nvGrpSpPr>
        <p:cNvPr id="281" name="Shape 281"/>
        <p:cNvGrpSpPr/>
        <p:nvPr/>
      </p:nvGrpSpPr>
      <p:grpSpPr>
        <a:xfrm>
          <a:off x="0" y="0"/>
          <a:ext cx="0" cy="0"/>
          <a:chOff x="0" y="0"/>
          <a:chExt cx="0" cy="0"/>
        </a:xfrm>
      </p:grpSpPr>
      <p:grpSp>
        <p:nvGrpSpPr>
          <p:cNvPr id="282" name="Google Shape;282;p37"/>
          <p:cNvGrpSpPr/>
          <p:nvPr/>
        </p:nvGrpSpPr>
        <p:grpSpPr>
          <a:xfrm>
            <a:off x="24" y="-1"/>
            <a:ext cx="9132839" cy="5157940"/>
            <a:chOff x="32" y="-1"/>
            <a:chExt cx="12177118" cy="6877253"/>
          </a:xfrm>
        </p:grpSpPr>
        <p:pic>
          <p:nvPicPr>
            <p:cNvPr id="283" name="Google Shape;283;p37"/>
            <p:cNvPicPr preferRelativeResize="0"/>
            <p:nvPr/>
          </p:nvPicPr>
          <p:blipFill rotWithShape="1">
            <a:blip r:embed="rId2">
              <a:alphaModFix/>
            </a:blip>
            <a:srcRect b="15397" l="0" r="0" t="0"/>
            <a:stretch/>
          </p:blipFill>
          <p:spPr>
            <a:xfrm>
              <a:off x="32" y="-1"/>
              <a:ext cx="12177118" cy="6877253"/>
            </a:xfrm>
            <a:prstGeom prst="rect">
              <a:avLst/>
            </a:prstGeom>
            <a:noFill/>
            <a:ln>
              <a:noFill/>
            </a:ln>
          </p:spPr>
        </p:pic>
        <p:sp>
          <p:nvSpPr>
            <p:cNvPr id="284" name="Google Shape;284;p37"/>
            <p:cNvSpPr/>
            <p:nvPr/>
          </p:nvSpPr>
          <p:spPr>
            <a:xfrm>
              <a:off x="4381477" y="586719"/>
              <a:ext cx="4260900" cy="4493700"/>
            </a:xfrm>
            <a:prstGeom prst="rect">
              <a:avLst/>
            </a:prstGeom>
            <a:noFill/>
            <a:ln cap="flat" cmpd="sng" w="76200">
              <a:solidFill>
                <a:srgbClr val="FFFFFF"/>
              </a:solidFill>
              <a:prstDash val="solid"/>
              <a:round/>
              <a:headEnd len="sm" w="sm" type="none"/>
              <a:tailEnd len="sm" w="sm" type="none"/>
            </a:ln>
            <a:effectLst>
              <a:outerShdw blurRad="63500" sx="102000" rotWithShape="0" algn="ctr" sy="102000">
                <a:srgbClr val="3F3F3F">
                  <a:alpha val="863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2300"/>
                <a:buFont typeface="Calibri"/>
                <a:buNone/>
              </a:pPr>
              <a:r>
                <a:t/>
              </a:r>
              <a:endParaRPr b="1" i="0" sz="2300" u="none" cap="none" strike="noStrike">
                <a:solidFill>
                  <a:srgbClr val="FFFFFF"/>
                </a:solidFill>
                <a:latin typeface="Barlow Condensed"/>
                <a:ea typeface="Barlow Condensed"/>
                <a:cs typeface="Barlow Condensed"/>
                <a:sym typeface="Barlow Condensed"/>
              </a:endParaRPr>
            </a:p>
          </p:txBody>
        </p:sp>
        <p:pic>
          <p:nvPicPr>
            <p:cNvPr id="285" name="Google Shape;285;p37"/>
            <p:cNvPicPr preferRelativeResize="0"/>
            <p:nvPr/>
          </p:nvPicPr>
          <p:blipFill rotWithShape="1">
            <a:blip r:embed="rId3">
              <a:alphaModFix/>
            </a:blip>
            <a:srcRect b="0" l="79563" r="0" t="0"/>
            <a:stretch/>
          </p:blipFill>
          <p:spPr>
            <a:xfrm>
              <a:off x="7859272" y="2749471"/>
              <a:ext cx="953365" cy="2410954"/>
            </a:xfrm>
            <a:prstGeom prst="rect">
              <a:avLst/>
            </a:prstGeom>
            <a:noFill/>
            <a:ln>
              <a:noFill/>
            </a:ln>
          </p:spPr>
        </p:pic>
        <p:pic>
          <p:nvPicPr>
            <p:cNvPr id="286" name="Google Shape;286;p37"/>
            <p:cNvPicPr preferRelativeResize="0"/>
            <p:nvPr/>
          </p:nvPicPr>
          <p:blipFill rotWithShape="1">
            <a:blip r:embed="rId4">
              <a:alphaModFix/>
            </a:blip>
            <a:srcRect b="0" l="0" r="0" t="0"/>
            <a:stretch/>
          </p:blipFill>
          <p:spPr>
            <a:xfrm>
              <a:off x="8520002" y="2200191"/>
              <a:ext cx="292636" cy="574434"/>
            </a:xfrm>
            <a:prstGeom prst="rect">
              <a:avLst/>
            </a:prstGeom>
            <a:noFill/>
            <a:ln>
              <a:noFill/>
            </a:ln>
          </p:spPr>
        </p:pic>
      </p:grpSp>
      <p:sp>
        <p:nvSpPr>
          <p:cNvPr id="287" name="Google Shape;287;p37"/>
          <p:cNvSpPr/>
          <p:nvPr/>
        </p:nvSpPr>
        <p:spPr>
          <a:xfrm>
            <a:off x="3350006" y="2964000"/>
            <a:ext cx="2842800" cy="501900"/>
          </a:xfrm>
          <a:prstGeom prst="rect">
            <a:avLst/>
          </a:prstGeom>
          <a:noFill/>
          <a:ln>
            <a:noFill/>
          </a:ln>
          <a:effectLst>
            <a:outerShdw blurRad="57150" rotWithShape="0" algn="bl" dir="5400000" dist="19050">
              <a:srgbClr val="000000">
                <a:alpha val="50000"/>
              </a:srgbClr>
            </a:outerShdw>
          </a:effectLst>
        </p:spPr>
        <p:txBody>
          <a:bodyPr anchorCtr="0" anchor="t" bIns="25700" lIns="51425" spcFirstLastPara="1" rIns="51425" wrap="square" tIns="25700">
            <a:noAutofit/>
          </a:bodyPr>
          <a:lstStyle/>
          <a:p>
            <a:pPr indent="0" lvl="0" marL="0" rtl="0" algn="l">
              <a:spcBef>
                <a:spcPts val="0"/>
              </a:spcBef>
              <a:spcAft>
                <a:spcPts val="0"/>
              </a:spcAft>
              <a:buNone/>
            </a:pPr>
            <a:r>
              <a:rPr lang="en" sz="1400">
                <a:solidFill>
                  <a:srgbClr val="FFFFFF"/>
                </a:solidFill>
                <a:latin typeface="Roboto"/>
                <a:ea typeface="Roboto"/>
                <a:cs typeface="Roboto"/>
                <a:sym typeface="Roboto"/>
              </a:rPr>
              <a:t>TO EDIT TITLE:</a:t>
            </a:r>
            <a:endParaRPr sz="1400">
              <a:latin typeface="Roboto"/>
              <a:ea typeface="Roboto"/>
              <a:cs typeface="Roboto"/>
              <a:sym typeface="Roboto"/>
            </a:endParaRPr>
          </a:p>
          <a:p>
            <a:pPr indent="0" lvl="0" marL="0" rtl="0" algn="l">
              <a:spcBef>
                <a:spcPts val="0"/>
              </a:spcBef>
              <a:spcAft>
                <a:spcPts val="0"/>
              </a:spcAft>
              <a:buNone/>
            </a:pPr>
            <a:r>
              <a:rPr b="1" lang="en" sz="2700">
                <a:solidFill>
                  <a:srgbClr val="FFFFFF"/>
                </a:solidFill>
                <a:latin typeface="Roboto"/>
                <a:ea typeface="Roboto"/>
                <a:cs typeface="Roboto"/>
                <a:sym typeface="Roboto"/>
              </a:rPr>
              <a:t>VIEW &gt; MASTER</a:t>
            </a:r>
            <a:endParaRPr sz="2700">
              <a:latin typeface="Roboto"/>
              <a:ea typeface="Roboto"/>
              <a:cs typeface="Roboto"/>
              <a:sym typeface="Roboto"/>
            </a:endParaRPr>
          </a:p>
          <a:p>
            <a:pPr indent="0" lvl="0" marL="0" marR="0" rtl="0" algn="l">
              <a:spcBef>
                <a:spcPts val="0"/>
              </a:spcBef>
              <a:spcAft>
                <a:spcPts val="0"/>
              </a:spcAft>
              <a:buNone/>
            </a:pPr>
            <a:r>
              <a:t/>
            </a:r>
            <a:endParaRPr sz="1400">
              <a:solidFill>
                <a:srgbClr val="FFFFFF"/>
              </a:solidFill>
              <a:latin typeface="Roboto"/>
              <a:ea typeface="Roboto"/>
              <a:cs typeface="Roboto"/>
              <a:sym typeface="Roboto"/>
            </a:endParaRPr>
          </a:p>
        </p:txBody>
      </p:sp>
      <p:pic>
        <p:nvPicPr>
          <p:cNvPr id="288" name="Google Shape;288;p37"/>
          <p:cNvPicPr preferRelativeResize="0"/>
          <p:nvPr/>
        </p:nvPicPr>
        <p:blipFill rotWithShape="1">
          <a:blip r:embed="rId3">
            <a:alphaModFix/>
          </a:blip>
          <a:srcRect b="0" l="0" r="88704" t="0"/>
          <a:stretch/>
        </p:blipFill>
        <p:spPr>
          <a:xfrm>
            <a:off x="3141083" y="2057599"/>
            <a:ext cx="389506" cy="1812720"/>
          </a:xfrm>
          <a:prstGeom prst="rect">
            <a:avLst/>
          </a:prstGeom>
          <a:noFill/>
          <a:ln>
            <a:noFill/>
          </a:ln>
        </p:spPr>
      </p:pic>
      <p:pic>
        <p:nvPicPr>
          <p:cNvPr id="289" name="Google Shape;289;p37"/>
          <p:cNvPicPr preferRelativeResize="0"/>
          <p:nvPr/>
        </p:nvPicPr>
        <p:blipFill rotWithShape="1">
          <a:blip r:embed="rId5">
            <a:alphaModFix/>
          </a:blip>
          <a:srcRect b="0" l="0" r="0" t="0"/>
          <a:stretch/>
        </p:blipFill>
        <p:spPr>
          <a:xfrm>
            <a:off x="8224153" y="273763"/>
            <a:ext cx="740094" cy="418505"/>
          </a:xfrm>
          <a:prstGeom prst="rect">
            <a:avLst/>
          </a:prstGeom>
          <a:noFill/>
          <a:ln>
            <a:noFill/>
          </a:ln>
        </p:spPr>
      </p:pic>
      <p:sp>
        <p:nvSpPr>
          <p:cNvPr id="290" name="Google Shape;290;p3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291" name="Google Shape;291;p3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6"/>
              </a:rPr>
              <a:t>How should I look? </a:t>
            </a:r>
            <a:endParaRPr sz="1100">
              <a:latin typeface="Barlow Condensed"/>
              <a:ea typeface="Barlow Condensed"/>
              <a:cs typeface="Barlow Condensed"/>
              <a:sym typeface="Barlow Condensed"/>
            </a:endParaRPr>
          </a:p>
        </p:txBody>
      </p:sp>
      <p:sp>
        <p:nvSpPr>
          <p:cNvPr id="292" name="Google Shape;292;p3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Water-Cover-Custom Title">
  <p:cSld name="Water-Cover-Custom Title">
    <p:bg>
      <p:bgPr>
        <a:solidFill>
          <a:srgbClr val="FFFFFF"/>
        </a:solidFill>
      </p:bgPr>
    </p:bg>
    <p:spTree>
      <p:nvGrpSpPr>
        <p:cNvPr id="293" name="Shape 293"/>
        <p:cNvGrpSpPr/>
        <p:nvPr/>
      </p:nvGrpSpPr>
      <p:grpSpPr>
        <a:xfrm>
          <a:off x="0" y="0"/>
          <a:ext cx="0" cy="0"/>
          <a:chOff x="0" y="0"/>
          <a:chExt cx="0" cy="0"/>
        </a:xfrm>
      </p:grpSpPr>
      <p:pic>
        <p:nvPicPr>
          <p:cNvPr id="294" name="Google Shape;294;p38"/>
          <p:cNvPicPr preferRelativeResize="0"/>
          <p:nvPr/>
        </p:nvPicPr>
        <p:blipFill rotWithShape="1">
          <a:blip r:embed="rId2">
            <a:alphaModFix/>
          </a:blip>
          <a:srcRect b="0" l="0" r="0" t="0"/>
          <a:stretch/>
        </p:blipFill>
        <p:spPr>
          <a:xfrm>
            <a:off x="6724650" y="-1275"/>
            <a:ext cx="2419350" cy="5143500"/>
          </a:xfrm>
          <a:prstGeom prst="rect">
            <a:avLst/>
          </a:prstGeom>
          <a:noFill/>
          <a:ln>
            <a:noFill/>
          </a:ln>
        </p:spPr>
      </p:pic>
      <p:sp>
        <p:nvSpPr>
          <p:cNvPr id="295" name="Google Shape;295;p38"/>
          <p:cNvSpPr txBox="1"/>
          <p:nvPr>
            <p:ph idx="1" type="body"/>
          </p:nvPr>
        </p:nvSpPr>
        <p:spPr>
          <a:xfrm>
            <a:off x="2905725" y="655556"/>
            <a:ext cx="32769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BC877"/>
              </a:buClr>
              <a:buSzPts val="4500"/>
              <a:buNone/>
              <a:defRPr b="1" sz="4500">
                <a:solidFill>
                  <a:srgbClr val="FBC877"/>
                </a:solidFill>
              </a:defRPr>
            </a:lvl1pPr>
            <a:lvl2pPr indent="-317500" lvl="1" marL="914400" rtl="0" algn="ctr">
              <a:lnSpc>
                <a:spcPct val="90000"/>
              </a:lnSpc>
              <a:spcBef>
                <a:spcPts val="400"/>
              </a:spcBef>
              <a:spcAft>
                <a:spcPts val="0"/>
              </a:spcAft>
              <a:buClr>
                <a:srgbClr val="3A3838"/>
              </a:buClr>
              <a:buSzPts val="1400"/>
              <a:buChar char="•"/>
              <a:defRPr/>
            </a:lvl2pPr>
            <a:lvl3pPr indent="-317500" lvl="2" marL="1371600" rtl="0" algn="ctr">
              <a:lnSpc>
                <a:spcPct val="90000"/>
              </a:lnSpc>
              <a:spcBef>
                <a:spcPts val="400"/>
              </a:spcBef>
              <a:spcAft>
                <a:spcPts val="0"/>
              </a:spcAft>
              <a:buClr>
                <a:srgbClr val="3A3838"/>
              </a:buClr>
              <a:buSzPts val="1400"/>
              <a:buChar char="•"/>
              <a:defRPr/>
            </a:lvl3pPr>
            <a:lvl4pPr indent="-317500" lvl="3" marL="1828800" rtl="0" algn="ctr">
              <a:lnSpc>
                <a:spcPct val="90000"/>
              </a:lnSpc>
              <a:spcBef>
                <a:spcPts val="400"/>
              </a:spcBef>
              <a:spcAft>
                <a:spcPts val="0"/>
              </a:spcAft>
              <a:buClr>
                <a:srgbClr val="3A3838"/>
              </a:buClr>
              <a:buSzPts val="1400"/>
              <a:buChar char="•"/>
              <a:defRPr/>
            </a:lvl4pPr>
            <a:lvl5pPr indent="-317500" lvl="4" marL="2286000" rtl="0" algn="ctr">
              <a:lnSpc>
                <a:spcPct val="90000"/>
              </a:lnSpc>
              <a:spcBef>
                <a:spcPts val="400"/>
              </a:spcBef>
              <a:spcAft>
                <a:spcPts val="0"/>
              </a:spcAft>
              <a:buClr>
                <a:srgbClr val="3A3838"/>
              </a:buClr>
              <a:buSzPts val="1400"/>
              <a:buChar char="•"/>
              <a:defRPr/>
            </a:lvl5pPr>
            <a:lvl6pPr indent="-317500" lvl="5" marL="2743200" rtl="0" algn="ctr">
              <a:lnSpc>
                <a:spcPct val="90000"/>
              </a:lnSpc>
              <a:spcBef>
                <a:spcPts val="400"/>
              </a:spcBef>
              <a:spcAft>
                <a:spcPts val="0"/>
              </a:spcAft>
              <a:buClr>
                <a:schemeClr val="dk1"/>
              </a:buClr>
              <a:buSzPts val="1400"/>
              <a:buChar char="•"/>
              <a:defRPr/>
            </a:lvl6pPr>
            <a:lvl7pPr indent="-317500" lvl="6" marL="3200400" rtl="0" algn="ctr">
              <a:lnSpc>
                <a:spcPct val="90000"/>
              </a:lnSpc>
              <a:spcBef>
                <a:spcPts val="400"/>
              </a:spcBef>
              <a:spcAft>
                <a:spcPts val="0"/>
              </a:spcAft>
              <a:buClr>
                <a:schemeClr val="dk1"/>
              </a:buClr>
              <a:buSzPts val="1400"/>
              <a:buChar char="•"/>
              <a:defRPr/>
            </a:lvl7pPr>
            <a:lvl8pPr indent="-317500" lvl="7" marL="3657600" rtl="0" algn="ctr">
              <a:lnSpc>
                <a:spcPct val="90000"/>
              </a:lnSpc>
              <a:spcBef>
                <a:spcPts val="400"/>
              </a:spcBef>
              <a:spcAft>
                <a:spcPts val="0"/>
              </a:spcAft>
              <a:buClr>
                <a:schemeClr val="dk1"/>
              </a:buClr>
              <a:buSzPts val="1400"/>
              <a:buChar char="•"/>
              <a:defRPr/>
            </a:lvl8pPr>
            <a:lvl9pPr indent="-317500" lvl="8" marL="4114800" rtl="0" algn="ctr">
              <a:lnSpc>
                <a:spcPct val="90000"/>
              </a:lnSpc>
              <a:spcBef>
                <a:spcPts val="400"/>
              </a:spcBef>
              <a:spcAft>
                <a:spcPts val="0"/>
              </a:spcAft>
              <a:buClr>
                <a:schemeClr val="dk1"/>
              </a:buClr>
              <a:buSzPts val="1400"/>
              <a:buChar char="•"/>
              <a:defRPr/>
            </a:lvl9pPr>
          </a:lstStyle>
          <a:p/>
        </p:txBody>
      </p:sp>
      <p:pic>
        <p:nvPicPr>
          <p:cNvPr id="296" name="Google Shape;296;p38"/>
          <p:cNvPicPr preferRelativeResize="0"/>
          <p:nvPr/>
        </p:nvPicPr>
        <p:blipFill rotWithShape="1">
          <a:blip r:embed="rId3">
            <a:alphaModFix/>
          </a:blip>
          <a:srcRect b="0" l="0" r="0" t="0"/>
          <a:stretch/>
        </p:blipFill>
        <p:spPr>
          <a:xfrm>
            <a:off x="3339056" y="1690687"/>
            <a:ext cx="2147344" cy="3265743"/>
          </a:xfrm>
          <a:prstGeom prst="rect">
            <a:avLst/>
          </a:prstGeom>
          <a:noFill/>
          <a:ln>
            <a:noFill/>
          </a:ln>
          <a:effectLst>
            <a:outerShdw blurRad="57150" rotWithShape="0" algn="bl" dir="5400000" dist="19050">
              <a:schemeClr val="accent4">
                <a:alpha val="5000"/>
              </a:schemeClr>
            </a:outerShdw>
          </a:effectLst>
        </p:spPr>
      </p:pic>
      <p:sp>
        <p:nvSpPr>
          <p:cNvPr id="297" name="Google Shape;297;p3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298" name="Google Shape;298;p38"/>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
        <p:nvSpPr>
          <p:cNvPr id="299" name="Google Shape;299;p3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00" name="Google Shape;300;p3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301" name="Google Shape;301;p3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302" name="Google Shape;302;p38"/>
          <p:cNvPicPr preferRelativeResize="0"/>
          <p:nvPr/>
        </p:nvPicPr>
        <p:blipFill rotWithShape="1">
          <a:blip r:embed="rId6">
            <a:alphaModFix/>
          </a:blip>
          <a:srcRect b="0" l="0" r="0" t="0"/>
          <a:stretch/>
        </p:blipFill>
        <p:spPr>
          <a:xfrm>
            <a:off x="-28762" y="-19"/>
            <a:ext cx="2419350" cy="51468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500"/>
                                        <p:tgtEl>
                                          <p:spTgt spid="295">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500"/>
                                        <p:tgtEl>
                                          <p:spTgt spid="295">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500"/>
                                        <p:tgtEl>
                                          <p:spTgt spid="295">
                                            <p:txEl>
                                              <p:pRg end="2" st="2"/>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500"/>
                                        <p:tgtEl>
                                          <p:spTgt spid="295">
                                            <p:txEl>
                                              <p:pRg end="3" st="3"/>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500"/>
                                        <p:tgtEl>
                                          <p:spTgt spid="295">
                                            <p:txEl>
                                              <p:pRg end="4" st="4"/>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95">
                                            <p:txEl>
                                              <p:pRg end="5" st="5"/>
                                            </p:txEl>
                                          </p:spTgt>
                                        </p:tgtEl>
                                        <p:attrNameLst>
                                          <p:attrName>style.visibility</p:attrName>
                                        </p:attrNameLst>
                                      </p:cBhvr>
                                      <p:to>
                                        <p:strVal val="visible"/>
                                      </p:to>
                                    </p:set>
                                    <p:animEffect filter="fade" transition="in">
                                      <p:cBhvr>
                                        <p:cTn dur="500"/>
                                        <p:tgtEl>
                                          <p:spTgt spid="295">
                                            <p:txEl>
                                              <p:pRg end="5" st="5"/>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95">
                                            <p:txEl>
                                              <p:pRg end="6" st="6"/>
                                            </p:txEl>
                                          </p:spTgt>
                                        </p:tgtEl>
                                        <p:attrNameLst>
                                          <p:attrName>style.visibility</p:attrName>
                                        </p:attrNameLst>
                                      </p:cBhvr>
                                      <p:to>
                                        <p:strVal val="visible"/>
                                      </p:to>
                                    </p:set>
                                    <p:animEffect filter="fade" transition="in">
                                      <p:cBhvr>
                                        <p:cTn dur="500"/>
                                        <p:tgtEl>
                                          <p:spTgt spid="295">
                                            <p:txEl>
                                              <p:pRg end="6" st="6"/>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95">
                                            <p:txEl>
                                              <p:pRg end="7" st="7"/>
                                            </p:txEl>
                                          </p:spTgt>
                                        </p:tgtEl>
                                        <p:attrNameLst>
                                          <p:attrName>style.visibility</p:attrName>
                                        </p:attrNameLst>
                                      </p:cBhvr>
                                      <p:to>
                                        <p:strVal val="visible"/>
                                      </p:to>
                                    </p:set>
                                    <p:animEffect filter="fade" transition="in">
                                      <p:cBhvr>
                                        <p:cTn dur="500"/>
                                        <p:tgtEl>
                                          <p:spTgt spid="295">
                                            <p:txEl>
                                              <p:pRg end="7" st="7"/>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95">
                                            <p:txEl>
                                              <p:pRg end="8" st="8"/>
                                            </p:txEl>
                                          </p:spTgt>
                                        </p:tgtEl>
                                        <p:attrNameLst>
                                          <p:attrName>style.visibility</p:attrName>
                                        </p:attrNameLst>
                                      </p:cBhvr>
                                      <p:to>
                                        <p:strVal val="visible"/>
                                      </p:to>
                                    </p:set>
                                    <p:animEffect filter="fade" transition="in">
                                      <p:cBhvr>
                                        <p:cTn dur="500"/>
                                        <p:tgtEl>
                                          <p:spTgt spid="29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
  <p:cSld name="Project-Cover-1">
    <p:bg>
      <p:bgPr>
        <a:solidFill>
          <a:srgbClr val="444444"/>
        </a:solidFill>
      </p:bgPr>
    </p:bg>
    <p:spTree>
      <p:nvGrpSpPr>
        <p:cNvPr id="303" name="Shape 303"/>
        <p:cNvGrpSpPr/>
        <p:nvPr/>
      </p:nvGrpSpPr>
      <p:grpSpPr>
        <a:xfrm>
          <a:off x="0" y="0"/>
          <a:ext cx="0" cy="0"/>
          <a:chOff x="0" y="0"/>
          <a:chExt cx="0" cy="0"/>
        </a:xfrm>
      </p:grpSpPr>
      <p:pic>
        <p:nvPicPr>
          <p:cNvPr id="304" name="Google Shape;304;p39"/>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305" name="Google Shape;305;p39"/>
          <p:cNvGrpSpPr/>
          <p:nvPr/>
        </p:nvGrpSpPr>
        <p:grpSpPr>
          <a:xfrm>
            <a:off x="1769617" y="2290967"/>
            <a:ext cx="824635" cy="561600"/>
            <a:chOff x="2359489" y="3054623"/>
            <a:chExt cx="1099513" cy="748800"/>
          </a:xfrm>
        </p:grpSpPr>
        <p:sp>
          <p:nvSpPr>
            <p:cNvPr id="306" name="Google Shape;306;p39"/>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07" name="Google Shape;307;p39"/>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308" name="Google Shape;308;p39"/>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309" name="Google Shape;309;p3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10" name="Google Shape;310;p3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11" name="Google Shape;311;p3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2">
  <p:cSld name="Project-Cover-02">
    <p:bg>
      <p:bgPr>
        <a:solidFill>
          <a:srgbClr val="444444"/>
        </a:solidFill>
      </p:bgPr>
    </p:bg>
    <p:spTree>
      <p:nvGrpSpPr>
        <p:cNvPr id="312" name="Shape 312"/>
        <p:cNvGrpSpPr/>
        <p:nvPr/>
      </p:nvGrpSpPr>
      <p:grpSpPr>
        <a:xfrm>
          <a:off x="0" y="0"/>
          <a:ext cx="0" cy="0"/>
          <a:chOff x="0" y="0"/>
          <a:chExt cx="0" cy="0"/>
        </a:xfrm>
      </p:grpSpPr>
      <p:pic>
        <p:nvPicPr>
          <p:cNvPr id="313" name="Google Shape;313;p40"/>
          <p:cNvPicPr preferRelativeResize="0"/>
          <p:nvPr/>
        </p:nvPicPr>
        <p:blipFill rotWithShape="1">
          <a:blip r:embed="rId2">
            <a:alphaModFix/>
          </a:blip>
          <a:srcRect b="0" l="0" r="0" t="0"/>
          <a:stretch/>
        </p:blipFill>
        <p:spPr>
          <a:xfrm>
            <a:off x="9525" y="0"/>
            <a:ext cx="9124947" cy="5143500"/>
          </a:xfrm>
          <a:prstGeom prst="rect">
            <a:avLst/>
          </a:prstGeom>
          <a:noFill/>
          <a:ln>
            <a:noFill/>
          </a:ln>
        </p:spPr>
      </p:pic>
      <p:grpSp>
        <p:nvGrpSpPr>
          <p:cNvPr id="314" name="Google Shape;314;p40"/>
          <p:cNvGrpSpPr/>
          <p:nvPr/>
        </p:nvGrpSpPr>
        <p:grpSpPr>
          <a:xfrm>
            <a:off x="1769617" y="2290967"/>
            <a:ext cx="824635" cy="561600"/>
            <a:chOff x="2359489" y="3054623"/>
            <a:chExt cx="1099513" cy="748800"/>
          </a:xfrm>
        </p:grpSpPr>
        <p:sp>
          <p:nvSpPr>
            <p:cNvPr id="315" name="Google Shape;315;p40"/>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16" name="Google Shape;316;p40"/>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317" name="Google Shape;317;p40"/>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318" name="Google Shape;318;p4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19" name="Google Shape;319;p4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20" name="Google Shape;320;p4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3">
  <p:cSld name="Project-Cover-3">
    <p:bg>
      <p:bgPr>
        <a:solidFill>
          <a:srgbClr val="3F4753"/>
        </a:solidFill>
      </p:bgPr>
    </p:bg>
    <p:spTree>
      <p:nvGrpSpPr>
        <p:cNvPr id="321" name="Shape 321"/>
        <p:cNvGrpSpPr/>
        <p:nvPr/>
      </p:nvGrpSpPr>
      <p:grpSpPr>
        <a:xfrm>
          <a:off x="0" y="0"/>
          <a:ext cx="0" cy="0"/>
          <a:chOff x="0" y="0"/>
          <a:chExt cx="0" cy="0"/>
        </a:xfrm>
      </p:grpSpPr>
      <p:pic>
        <p:nvPicPr>
          <p:cNvPr id="322" name="Google Shape;322;p41"/>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323" name="Google Shape;323;p41"/>
          <p:cNvGrpSpPr/>
          <p:nvPr/>
        </p:nvGrpSpPr>
        <p:grpSpPr>
          <a:xfrm>
            <a:off x="1769617" y="2290967"/>
            <a:ext cx="824635" cy="561600"/>
            <a:chOff x="2359489" y="3054623"/>
            <a:chExt cx="1099513" cy="748800"/>
          </a:xfrm>
        </p:grpSpPr>
        <p:sp>
          <p:nvSpPr>
            <p:cNvPr id="324" name="Google Shape;324;p41"/>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25" name="Google Shape;325;p41"/>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326" name="Google Shape;326;p41"/>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327" name="Google Shape;327;p4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28" name="Google Shape;328;p4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29" name="Google Shape;329;p4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4">
  <p:cSld name="Project-Cover-4">
    <p:bg>
      <p:bgPr>
        <a:solidFill>
          <a:srgbClr val="3F4753"/>
        </a:solidFill>
      </p:bgPr>
    </p:bg>
    <p:spTree>
      <p:nvGrpSpPr>
        <p:cNvPr id="330" name="Shape 330"/>
        <p:cNvGrpSpPr/>
        <p:nvPr/>
      </p:nvGrpSpPr>
      <p:grpSpPr>
        <a:xfrm>
          <a:off x="0" y="0"/>
          <a:ext cx="0" cy="0"/>
          <a:chOff x="0" y="0"/>
          <a:chExt cx="0" cy="0"/>
        </a:xfrm>
      </p:grpSpPr>
      <p:pic>
        <p:nvPicPr>
          <p:cNvPr id="331" name="Google Shape;331;p42"/>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332" name="Google Shape;332;p42"/>
          <p:cNvGrpSpPr/>
          <p:nvPr/>
        </p:nvGrpSpPr>
        <p:grpSpPr>
          <a:xfrm>
            <a:off x="1769617" y="2290967"/>
            <a:ext cx="824635" cy="561600"/>
            <a:chOff x="2359489" y="3054623"/>
            <a:chExt cx="1099513" cy="748800"/>
          </a:xfrm>
        </p:grpSpPr>
        <p:sp>
          <p:nvSpPr>
            <p:cNvPr id="333" name="Google Shape;333;p42"/>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34" name="Google Shape;334;p42"/>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335" name="Google Shape;335;p42"/>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336" name="Google Shape;336;p4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37" name="Google Shape;337;p4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38" name="Google Shape;338;p4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Project Cover v.5">
  <p:cSld name="Project-Cover-5">
    <p:bg>
      <p:bgPr>
        <a:solidFill>
          <a:srgbClr val="79726D"/>
        </a:solidFill>
      </p:bgPr>
    </p:bg>
    <p:spTree>
      <p:nvGrpSpPr>
        <p:cNvPr id="339" name="Shape 339"/>
        <p:cNvGrpSpPr/>
        <p:nvPr/>
      </p:nvGrpSpPr>
      <p:grpSpPr>
        <a:xfrm>
          <a:off x="0" y="0"/>
          <a:ext cx="0" cy="0"/>
          <a:chOff x="0" y="0"/>
          <a:chExt cx="0" cy="0"/>
        </a:xfrm>
      </p:grpSpPr>
      <p:pic>
        <p:nvPicPr>
          <p:cNvPr id="340" name="Google Shape;340;p43"/>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341" name="Google Shape;341;p43"/>
          <p:cNvGrpSpPr/>
          <p:nvPr/>
        </p:nvGrpSpPr>
        <p:grpSpPr>
          <a:xfrm>
            <a:off x="1769617" y="2290967"/>
            <a:ext cx="824635" cy="561600"/>
            <a:chOff x="2359489" y="3054623"/>
            <a:chExt cx="1099513" cy="748800"/>
          </a:xfrm>
        </p:grpSpPr>
        <p:sp>
          <p:nvSpPr>
            <p:cNvPr id="342" name="Google Shape;342;p43"/>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43" name="Google Shape;343;p43"/>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344" name="Google Shape;344;p43"/>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345" name="Google Shape;345;p4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46" name="Google Shape;346;p4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47" name="Google Shape;347;p4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p:cSld name="CUSTOM">
    <p:spTree>
      <p:nvGrpSpPr>
        <p:cNvPr id="348" name="Shape 348"/>
        <p:cNvGrpSpPr/>
        <p:nvPr/>
      </p:nvGrpSpPr>
      <p:grpSpPr>
        <a:xfrm>
          <a:off x="0" y="0"/>
          <a:ext cx="0" cy="0"/>
          <a:chOff x="0" y="0"/>
          <a:chExt cx="0" cy="0"/>
        </a:xfrm>
      </p:grpSpPr>
      <p:pic>
        <p:nvPicPr>
          <p:cNvPr id="349" name="Google Shape;349;p44"/>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350" name="Google Shape;350;p44"/>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1" name="Google Shape;351;p44"/>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sz="12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2" name="Google Shape;352;p44"/>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3" name="Google Shape;353;p44"/>
          <p:cNvPicPr preferRelativeResize="0"/>
          <p:nvPr/>
        </p:nvPicPr>
        <p:blipFill rotWithShape="1">
          <a:blip r:embed="rId3">
            <a:alphaModFix/>
          </a:blip>
          <a:srcRect b="0" l="0" r="0" t="0"/>
          <a:stretch/>
        </p:blipFill>
        <p:spPr>
          <a:xfrm>
            <a:off x="4327597" y="1255767"/>
            <a:ext cx="488806" cy="276408"/>
          </a:xfrm>
          <a:prstGeom prst="rect">
            <a:avLst/>
          </a:prstGeom>
          <a:noFill/>
          <a:ln>
            <a:noFill/>
          </a:ln>
        </p:spPr>
      </p:pic>
      <p:sp>
        <p:nvSpPr>
          <p:cNvPr id="354" name="Google Shape;354;p4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4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56" name="Google Shape;356;p4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357" name="Google Shape;357;p4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
  <p:cSld name="Blank-Slide_2">
    <p:spTree>
      <p:nvGrpSpPr>
        <p:cNvPr id="358" name="Shape 358"/>
        <p:cNvGrpSpPr/>
        <p:nvPr/>
      </p:nvGrpSpPr>
      <p:grpSpPr>
        <a:xfrm>
          <a:off x="0" y="0"/>
          <a:ext cx="0" cy="0"/>
          <a:chOff x="0" y="0"/>
          <a:chExt cx="0" cy="0"/>
        </a:xfrm>
      </p:grpSpPr>
      <p:sp>
        <p:nvSpPr>
          <p:cNvPr id="359" name="Google Shape;359;p45"/>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0" name="Google Shape;360;p45"/>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sz="12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1" name="Google Shape;361;p45"/>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62" name="Google Shape;362;p45"/>
          <p:cNvPicPr preferRelativeResize="0"/>
          <p:nvPr/>
        </p:nvPicPr>
        <p:blipFill rotWithShape="1">
          <a:blip r:embed="rId2">
            <a:alphaModFix/>
          </a:blip>
          <a:srcRect b="0" l="0" r="0" t="0"/>
          <a:stretch/>
        </p:blipFill>
        <p:spPr>
          <a:xfrm>
            <a:off x="4327597" y="1255767"/>
            <a:ext cx="488806" cy="276408"/>
          </a:xfrm>
          <a:prstGeom prst="rect">
            <a:avLst/>
          </a:prstGeom>
          <a:noFill/>
          <a:ln>
            <a:noFill/>
          </a:ln>
        </p:spPr>
      </p:pic>
      <p:sp>
        <p:nvSpPr>
          <p:cNvPr id="363" name="Google Shape;363;p4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64" name="Google Shape;364;p4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65" name="Google Shape;365;p4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366" name="Google Shape;366;p4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
  <p:cSld name="Blank-Slide-2">
    <p:spTree>
      <p:nvGrpSpPr>
        <p:cNvPr id="367" name="Shape 367"/>
        <p:cNvGrpSpPr/>
        <p:nvPr/>
      </p:nvGrpSpPr>
      <p:grpSpPr>
        <a:xfrm>
          <a:off x="0" y="0"/>
          <a:ext cx="0" cy="0"/>
          <a:chOff x="0" y="0"/>
          <a:chExt cx="0" cy="0"/>
        </a:xfrm>
      </p:grpSpPr>
      <p:sp>
        <p:nvSpPr>
          <p:cNvPr id="368" name="Google Shape;368;p46"/>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9" name="Google Shape;369;p46"/>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sz="12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0" name="Google Shape;370;p46"/>
          <p:cNvSpPr txBox="1"/>
          <p:nvPr>
            <p:ph idx="3" type="body"/>
          </p:nvPr>
        </p:nvSpPr>
        <p:spPr>
          <a:xfrm>
            <a:off x="299507" y="1888177"/>
            <a:ext cx="4028100" cy="27732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71" name="Google Shape;371;p46"/>
          <p:cNvPicPr preferRelativeResize="0"/>
          <p:nvPr/>
        </p:nvPicPr>
        <p:blipFill rotWithShape="1">
          <a:blip r:embed="rId2">
            <a:alphaModFix/>
          </a:blip>
          <a:srcRect b="0" l="0" r="0" t="0"/>
          <a:stretch/>
        </p:blipFill>
        <p:spPr>
          <a:xfrm>
            <a:off x="4327597" y="1255767"/>
            <a:ext cx="488806" cy="276408"/>
          </a:xfrm>
          <a:prstGeom prst="rect">
            <a:avLst/>
          </a:prstGeom>
          <a:noFill/>
          <a:ln>
            <a:noFill/>
          </a:ln>
        </p:spPr>
      </p:pic>
      <p:sp>
        <p:nvSpPr>
          <p:cNvPr id="372" name="Google Shape;372;p46"/>
          <p:cNvSpPr txBox="1"/>
          <p:nvPr>
            <p:ph idx="4" type="body"/>
          </p:nvPr>
        </p:nvSpPr>
        <p:spPr>
          <a:xfrm>
            <a:off x="4816406" y="1888181"/>
            <a:ext cx="4028100" cy="27732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400"/>
              <a:buNone/>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3" name="Google Shape;373;p4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74" name="Google Shape;374;p4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75" name="Google Shape;375;p4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376" name="Google Shape;376;p4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4">
  <p:cSld name="Blank-Slide-3">
    <p:spTree>
      <p:nvGrpSpPr>
        <p:cNvPr id="377" name="Shape 377"/>
        <p:cNvGrpSpPr/>
        <p:nvPr/>
      </p:nvGrpSpPr>
      <p:grpSpPr>
        <a:xfrm>
          <a:off x="0" y="0"/>
          <a:ext cx="0" cy="0"/>
          <a:chOff x="0" y="0"/>
          <a:chExt cx="0" cy="0"/>
        </a:xfrm>
      </p:grpSpPr>
      <p:sp>
        <p:nvSpPr>
          <p:cNvPr id="378" name="Google Shape;378;p47"/>
          <p:cNvSpPr txBox="1"/>
          <p:nvPr>
            <p:ph idx="1" type="body"/>
          </p:nvPr>
        </p:nvSpPr>
        <p:spPr>
          <a:xfrm>
            <a:off x="5722249" y="1457725"/>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chivo"/>
              <a:buNone/>
              <a:defRPr sz="1100">
                <a:solidFill>
                  <a:srgbClr val="757070"/>
                </a:solidFill>
                <a:latin typeface="Archivo"/>
                <a:ea typeface="Archivo"/>
                <a:cs typeface="Archivo"/>
                <a:sym typeface="Archivo"/>
              </a:defRPr>
            </a:lvl1pPr>
            <a:lvl2pPr indent="-317500" lvl="1" marL="9144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2pPr>
            <a:lvl3pPr indent="-317500" lvl="2" marL="13716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3pPr>
            <a:lvl4pPr indent="-317500" lvl="3" marL="18288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4pPr>
            <a:lvl5pPr indent="-317500" lvl="4" marL="22860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5pPr>
            <a:lvl6pPr indent="-317500" lvl="5" marL="27432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6pPr>
            <a:lvl7pPr indent="-317500" lvl="6" marL="32004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7pPr>
            <a:lvl8pPr indent="-317500" lvl="7" marL="36576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8pPr>
            <a:lvl9pPr indent="-317500" lvl="8" marL="41148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9pPr>
          </a:lstStyle>
          <a:p/>
        </p:txBody>
      </p:sp>
      <p:sp>
        <p:nvSpPr>
          <p:cNvPr id="379" name="Google Shape;379;p47"/>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80" name="Google Shape;380;p47"/>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381" name="Google Shape;381;p47"/>
          <p:cNvSpPr/>
          <p:nvPr/>
        </p:nvSpPr>
        <p:spPr>
          <a:xfrm>
            <a:off x="4921768" y="1198288"/>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2" name="Google Shape;382;p47"/>
          <p:cNvSpPr/>
          <p:nvPr/>
        </p:nvSpPr>
        <p:spPr>
          <a:xfrm>
            <a:off x="4921768" y="2423907"/>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7"/>
          <p:cNvSpPr/>
          <p:nvPr/>
        </p:nvSpPr>
        <p:spPr>
          <a:xfrm>
            <a:off x="4921768" y="3649526"/>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7"/>
          <p:cNvSpPr txBox="1"/>
          <p:nvPr>
            <p:ph idx="3" type="body"/>
          </p:nvPr>
        </p:nvSpPr>
        <p:spPr>
          <a:xfrm>
            <a:off x="5722249" y="1166468"/>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None/>
              <a:defRPr b="1" sz="18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5" name="Google Shape;385;p47"/>
          <p:cNvSpPr txBox="1"/>
          <p:nvPr>
            <p:ph idx="4" type="body"/>
          </p:nvPr>
        </p:nvSpPr>
        <p:spPr>
          <a:xfrm>
            <a:off x="5722249" y="271516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chivo"/>
              <a:buNone/>
              <a:defRPr sz="1100">
                <a:solidFill>
                  <a:srgbClr val="757070"/>
                </a:solidFill>
                <a:latin typeface="Archivo"/>
                <a:ea typeface="Archivo"/>
                <a:cs typeface="Archivo"/>
                <a:sym typeface="Archivo"/>
              </a:defRPr>
            </a:lvl1pPr>
            <a:lvl2pPr indent="-317500" lvl="1" marL="9144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2pPr>
            <a:lvl3pPr indent="-317500" lvl="2" marL="13716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3pPr>
            <a:lvl4pPr indent="-317500" lvl="3" marL="18288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4pPr>
            <a:lvl5pPr indent="-317500" lvl="4" marL="22860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5pPr>
            <a:lvl6pPr indent="-317500" lvl="5" marL="27432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6pPr>
            <a:lvl7pPr indent="-317500" lvl="6" marL="32004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7pPr>
            <a:lvl8pPr indent="-317500" lvl="7" marL="36576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8pPr>
            <a:lvl9pPr indent="-317500" lvl="8" marL="41148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9pPr>
          </a:lstStyle>
          <a:p/>
        </p:txBody>
      </p:sp>
      <p:sp>
        <p:nvSpPr>
          <p:cNvPr id="386" name="Google Shape;386;p47"/>
          <p:cNvSpPr txBox="1"/>
          <p:nvPr>
            <p:ph idx="5" type="body"/>
          </p:nvPr>
        </p:nvSpPr>
        <p:spPr>
          <a:xfrm>
            <a:off x="5722249" y="2423907"/>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None/>
              <a:defRPr b="1" sz="18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7" name="Google Shape;387;p47"/>
          <p:cNvSpPr txBox="1"/>
          <p:nvPr>
            <p:ph idx="6" type="body"/>
          </p:nvPr>
        </p:nvSpPr>
        <p:spPr>
          <a:xfrm>
            <a:off x="5722249" y="394078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chivo"/>
              <a:buNone/>
              <a:defRPr sz="1100">
                <a:solidFill>
                  <a:srgbClr val="757070"/>
                </a:solidFill>
                <a:latin typeface="Archivo"/>
                <a:ea typeface="Archivo"/>
                <a:cs typeface="Archivo"/>
                <a:sym typeface="Archivo"/>
              </a:defRPr>
            </a:lvl1pPr>
            <a:lvl2pPr indent="-317500" lvl="1" marL="9144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2pPr>
            <a:lvl3pPr indent="-317500" lvl="2" marL="13716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3pPr>
            <a:lvl4pPr indent="-317500" lvl="3" marL="18288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4pPr>
            <a:lvl5pPr indent="-317500" lvl="4" marL="22860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5pPr>
            <a:lvl6pPr indent="-317500" lvl="5" marL="27432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6pPr>
            <a:lvl7pPr indent="-317500" lvl="6" marL="32004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7pPr>
            <a:lvl8pPr indent="-317500" lvl="7" marL="36576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8pPr>
            <a:lvl9pPr indent="-317500" lvl="8" marL="41148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9pPr>
          </a:lstStyle>
          <a:p/>
        </p:txBody>
      </p:sp>
      <p:sp>
        <p:nvSpPr>
          <p:cNvPr id="388" name="Google Shape;388;p47"/>
          <p:cNvSpPr txBox="1"/>
          <p:nvPr>
            <p:ph idx="7" type="body"/>
          </p:nvPr>
        </p:nvSpPr>
        <p:spPr>
          <a:xfrm>
            <a:off x="5722249" y="3649526"/>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E7770"/>
              </a:buClr>
              <a:buSzPts val="1800"/>
              <a:buNone/>
              <a:defRPr b="1" sz="1800">
                <a:solidFill>
                  <a:srgbClr val="7E77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89" name="Google Shape;389;p47"/>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390" name="Google Shape;390;p47"/>
          <p:cNvSpPr txBox="1"/>
          <p:nvPr>
            <p:ph idx="8"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1" name="Google Shape;391;p47"/>
          <p:cNvSpPr txBox="1"/>
          <p:nvPr>
            <p:ph idx="9"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392" name="Google Shape;392;p4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4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394" name="Google Shape;394;p4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395" name="Google Shape;395;p4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5">
  <p:cSld name="Blank-Slide-4">
    <p:spTree>
      <p:nvGrpSpPr>
        <p:cNvPr id="396" name="Shape 396"/>
        <p:cNvGrpSpPr/>
        <p:nvPr/>
      </p:nvGrpSpPr>
      <p:grpSpPr>
        <a:xfrm>
          <a:off x="0" y="0"/>
          <a:ext cx="0" cy="0"/>
          <a:chOff x="0" y="0"/>
          <a:chExt cx="0" cy="0"/>
        </a:xfrm>
      </p:grpSpPr>
      <p:cxnSp>
        <p:nvCxnSpPr>
          <p:cNvPr id="397" name="Google Shape;397;p48"/>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398" name="Google Shape;398;p48"/>
          <p:cNvSpPr txBox="1"/>
          <p:nvPr>
            <p:ph idx="1" type="body"/>
          </p:nvPr>
        </p:nvSpPr>
        <p:spPr>
          <a:xfrm>
            <a:off x="4572000" y="1285880"/>
            <a:ext cx="4219800" cy="3233400"/>
          </a:xfrm>
          <a:prstGeom prst="rect">
            <a:avLst/>
          </a:prstGeom>
          <a:noFill/>
          <a:ln>
            <a:noFill/>
          </a:ln>
        </p:spPr>
        <p:txBody>
          <a:bodyPr anchorCtr="0" anchor="t" bIns="34275" lIns="68575" spcFirstLastPara="1" rIns="68575" wrap="square" tIns="34275">
            <a:noAutofit/>
          </a:bodyPr>
          <a:lstStyle>
            <a:lvl1pPr indent="-317500" lvl="0" marL="457200" marR="0" rtl="0" algn="just">
              <a:lnSpc>
                <a:spcPct val="90000"/>
              </a:lnSpc>
              <a:spcBef>
                <a:spcPts val="800"/>
              </a:spcBef>
              <a:spcAft>
                <a:spcPts val="0"/>
              </a:spcAft>
              <a:buClr>
                <a:srgbClr val="757070"/>
              </a:buClr>
              <a:buSzPts val="1400"/>
              <a:buChar char="•"/>
              <a:defRPr sz="14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9" name="Google Shape;399;p48"/>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Font typeface="Archivo"/>
              <a:buNone/>
              <a:defRPr i="0" sz="1400">
                <a:solidFill>
                  <a:srgbClr val="3A3838"/>
                </a:solidFill>
                <a:latin typeface="Archivo"/>
                <a:ea typeface="Archivo"/>
                <a:cs typeface="Archivo"/>
                <a:sym typeface="Archivo"/>
              </a:defRPr>
            </a:lvl1pPr>
            <a:lvl2pPr indent="-317500" lvl="1" marL="9144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2pPr>
            <a:lvl3pPr indent="-317500" lvl="2" marL="13716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3pPr>
            <a:lvl4pPr indent="-317500" lvl="3" marL="18288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4pPr>
            <a:lvl5pPr indent="-317500" lvl="4" marL="2286000" rtl="0" algn="l">
              <a:lnSpc>
                <a:spcPct val="90000"/>
              </a:lnSpc>
              <a:spcBef>
                <a:spcPts val="400"/>
              </a:spcBef>
              <a:spcAft>
                <a:spcPts val="0"/>
              </a:spcAft>
              <a:buClr>
                <a:srgbClr val="3A3838"/>
              </a:buClr>
              <a:buSzPts val="1400"/>
              <a:buFont typeface="Archivo"/>
              <a:buChar char="•"/>
              <a:defRPr>
                <a:latin typeface="Archivo"/>
                <a:ea typeface="Archivo"/>
                <a:cs typeface="Archivo"/>
                <a:sym typeface="Archivo"/>
              </a:defRPr>
            </a:lvl5pPr>
            <a:lvl6pPr indent="-317500" lvl="5" marL="27432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6pPr>
            <a:lvl7pPr indent="-317500" lvl="6" marL="32004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7pPr>
            <a:lvl8pPr indent="-317500" lvl="7" marL="3657600" rtl="0" algn="l">
              <a:lnSpc>
                <a:spcPct val="90000"/>
              </a:lnSpc>
              <a:spcBef>
                <a:spcPts val="400"/>
              </a:spcBef>
              <a:spcAft>
                <a:spcPts val="0"/>
              </a:spcAft>
              <a:buClr>
                <a:schemeClr val="dk1"/>
              </a:buClr>
              <a:buSzPts val="1400"/>
              <a:buFont typeface="Archivo"/>
              <a:buChar char="•"/>
              <a:defRPr>
                <a:latin typeface="Archivo"/>
                <a:ea typeface="Archivo"/>
                <a:cs typeface="Archivo"/>
                <a:sym typeface="Archivo"/>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00" name="Google Shape;400;p48"/>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401" name="Google Shape;401;p48"/>
          <p:cNvSpPr txBox="1"/>
          <p:nvPr>
            <p:ph idx="3"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2" name="Google Shape;402;p48"/>
          <p:cNvSpPr txBox="1"/>
          <p:nvPr>
            <p:ph idx="4"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403" name="Google Shape;403;p4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4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05" name="Google Shape;405;p4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406" name="Google Shape;406;p4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6">
  <p:cSld name="Blank-Slide-5">
    <p:spTree>
      <p:nvGrpSpPr>
        <p:cNvPr id="407" name="Shape 407"/>
        <p:cNvGrpSpPr/>
        <p:nvPr/>
      </p:nvGrpSpPr>
      <p:grpSpPr>
        <a:xfrm>
          <a:off x="0" y="0"/>
          <a:ext cx="0" cy="0"/>
          <a:chOff x="0" y="0"/>
          <a:chExt cx="0" cy="0"/>
        </a:xfrm>
      </p:grpSpPr>
      <p:cxnSp>
        <p:nvCxnSpPr>
          <p:cNvPr id="408" name="Google Shape;408;p49"/>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409" name="Google Shape;409;p49"/>
          <p:cNvSpPr txBox="1"/>
          <p:nvPr>
            <p:ph idx="1"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10" name="Google Shape;410;p49"/>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411" name="Google Shape;411;p49"/>
          <p:cNvSpPr txBox="1"/>
          <p:nvPr>
            <p:ph idx="2"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12" name="Google Shape;412;p49"/>
          <p:cNvSpPr/>
          <p:nvPr/>
        </p:nvSpPr>
        <p:spPr>
          <a:xfrm>
            <a:off x="4648200" y="0"/>
            <a:ext cx="4495800" cy="51435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7200">
                <a:solidFill>
                  <a:srgbClr val="666666"/>
                </a:solidFill>
                <a:latin typeface="Roboto"/>
                <a:ea typeface="Roboto"/>
                <a:cs typeface="Roboto"/>
                <a:sym typeface="Roboto"/>
              </a:rPr>
              <a:t>X</a:t>
            </a:r>
            <a:endParaRPr sz="1100">
              <a:solidFill>
                <a:srgbClr val="666666"/>
              </a:solidFill>
              <a:latin typeface="Roboto"/>
              <a:ea typeface="Roboto"/>
              <a:cs typeface="Roboto"/>
              <a:sym typeface="Roboto"/>
            </a:endParaRPr>
          </a:p>
          <a:p>
            <a:pPr indent="0" lvl="0" marL="0" marR="0" rtl="0" algn="ctr">
              <a:spcBef>
                <a:spcPts val="0"/>
              </a:spcBef>
              <a:spcAft>
                <a:spcPts val="0"/>
              </a:spcAft>
              <a:buNone/>
            </a:pPr>
            <a:r>
              <a:rPr lang="en" sz="1400">
                <a:solidFill>
                  <a:srgbClr val="666666"/>
                </a:solidFill>
                <a:latin typeface="Roboto"/>
                <a:ea typeface="Roboto"/>
                <a:cs typeface="Roboto"/>
                <a:sym typeface="Roboto"/>
              </a:rPr>
              <a:t>DELETE - INSERT IMAGE HERE</a:t>
            </a:r>
            <a:endParaRPr sz="1100">
              <a:solidFill>
                <a:srgbClr val="666666"/>
              </a:solidFill>
              <a:latin typeface="Roboto"/>
              <a:ea typeface="Roboto"/>
              <a:cs typeface="Roboto"/>
              <a:sym typeface="Roboto"/>
            </a:endParaRPr>
          </a:p>
        </p:txBody>
      </p:sp>
      <p:sp>
        <p:nvSpPr>
          <p:cNvPr id="413" name="Google Shape;413;p49"/>
          <p:cNvSpPr txBox="1"/>
          <p:nvPr>
            <p:ph idx="3"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414" name="Google Shape;414;p49"/>
          <p:cNvSpPr txBox="1"/>
          <p:nvPr>
            <p:ph idx="12" type="sldNum"/>
          </p:nvPr>
        </p:nvSpPr>
        <p:spPr>
          <a:xfrm>
            <a:off x="4056446" y="4749757"/>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4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16" name="Google Shape;416;p4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417" name="Google Shape;417;p4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7">
  <p:cSld name="Blank-Slide-6">
    <p:spTree>
      <p:nvGrpSpPr>
        <p:cNvPr id="418" name="Shape 418"/>
        <p:cNvGrpSpPr/>
        <p:nvPr/>
      </p:nvGrpSpPr>
      <p:grpSpPr>
        <a:xfrm>
          <a:off x="0" y="0"/>
          <a:ext cx="0" cy="0"/>
          <a:chOff x="0" y="0"/>
          <a:chExt cx="0" cy="0"/>
        </a:xfrm>
      </p:grpSpPr>
      <p:pic>
        <p:nvPicPr>
          <p:cNvPr id="419" name="Google Shape;419;p50"/>
          <p:cNvPicPr preferRelativeResize="0"/>
          <p:nvPr/>
        </p:nvPicPr>
        <p:blipFill rotWithShape="1">
          <a:blip r:embed="rId2">
            <a:alphaModFix/>
          </a:blip>
          <a:srcRect b="0" l="0" r="0" t="0"/>
          <a:stretch/>
        </p:blipFill>
        <p:spPr>
          <a:xfrm>
            <a:off x="4213122" y="1069"/>
            <a:ext cx="4930876" cy="5141342"/>
          </a:xfrm>
          <a:prstGeom prst="rect">
            <a:avLst/>
          </a:prstGeom>
          <a:noFill/>
          <a:ln>
            <a:noFill/>
          </a:ln>
        </p:spPr>
      </p:pic>
      <p:cxnSp>
        <p:nvCxnSpPr>
          <p:cNvPr id="420" name="Google Shape;420;p50"/>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421" name="Google Shape;421;p50"/>
          <p:cNvSpPr txBox="1"/>
          <p:nvPr>
            <p:ph idx="1" type="body"/>
          </p:nvPr>
        </p:nvSpPr>
        <p:spPr>
          <a:xfrm>
            <a:off x="504867" y="2980114"/>
            <a:ext cx="3160500" cy="1539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2" name="Google Shape;422;p50"/>
          <p:cNvSpPr/>
          <p:nvPr/>
        </p:nvSpPr>
        <p:spPr>
          <a:xfrm>
            <a:off x="4165875" y="-4500"/>
            <a:ext cx="548700" cy="5152500"/>
          </a:xfrm>
          <a:prstGeom prst="rightBrace">
            <a:avLst>
              <a:gd fmla="val 61296" name="adj1"/>
              <a:gd fmla="val 53167" name="adj2"/>
            </a:avLst>
          </a:prstGeom>
          <a:solidFill>
            <a:srgbClr val="F0E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Barlow Condensed"/>
              <a:ea typeface="Barlow Condensed"/>
              <a:cs typeface="Barlow Condensed"/>
              <a:sym typeface="Barlow Condensed"/>
            </a:endParaRPr>
          </a:p>
        </p:txBody>
      </p:sp>
      <p:pic>
        <p:nvPicPr>
          <p:cNvPr id="423" name="Google Shape;423;p50"/>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424" name="Google Shape;424;p50"/>
          <p:cNvSpPr txBox="1"/>
          <p:nvPr>
            <p:ph idx="2"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5" name="Google Shape;425;p50"/>
          <p:cNvSpPr txBox="1"/>
          <p:nvPr>
            <p:ph idx="3"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426" name="Google Shape;426;p5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5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28" name="Google Shape;428;p5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29" name="Google Shape;429;p5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8">
  <p:cSld name="Blank-Slide-09_1_1">
    <p:bg>
      <p:bgPr>
        <a:solidFill>
          <a:srgbClr val="F0EFEE"/>
        </a:solidFill>
      </p:bgPr>
    </p:bg>
    <p:spTree>
      <p:nvGrpSpPr>
        <p:cNvPr id="430" name="Shape 430"/>
        <p:cNvGrpSpPr/>
        <p:nvPr/>
      </p:nvGrpSpPr>
      <p:grpSpPr>
        <a:xfrm>
          <a:off x="0" y="0"/>
          <a:ext cx="0" cy="0"/>
          <a:chOff x="0" y="0"/>
          <a:chExt cx="0" cy="0"/>
        </a:xfrm>
      </p:grpSpPr>
      <p:pic>
        <p:nvPicPr>
          <p:cNvPr id="431" name="Google Shape;431;p51"/>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32" name="Google Shape;432;p51"/>
          <p:cNvSpPr/>
          <p:nvPr/>
        </p:nvSpPr>
        <p:spPr>
          <a:xfrm>
            <a:off x="1517154" y="600075"/>
            <a:ext cx="61098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433" name="Google Shape;433;p51"/>
          <p:cNvSpPr txBox="1"/>
          <p:nvPr>
            <p:ph idx="1" type="body"/>
          </p:nvPr>
        </p:nvSpPr>
        <p:spPr>
          <a:xfrm>
            <a:off x="1996679" y="1070725"/>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3300"/>
              <a:buNone/>
              <a:defRPr sz="3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34" name="Google Shape;434;p51"/>
          <p:cNvSpPr txBox="1"/>
          <p:nvPr>
            <p:ph idx="2" type="body"/>
          </p:nvPr>
        </p:nvSpPr>
        <p:spPr>
          <a:xfrm>
            <a:off x="1996678" y="1998329"/>
            <a:ext cx="5215200" cy="2363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FFFFFF"/>
              </a:buClr>
              <a:buSzPts val="1400"/>
              <a:buChar char="•"/>
              <a:defRPr sz="14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35" name="Google Shape;435;p51"/>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436" name="Google Shape;436;p5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5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38" name="Google Shape;438;p5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39" name="Google Shape;439;p5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9">
  <p:cSld name="Blank-Slide-010_1">
    <p:bg>
      <p:bgPr>
        <a:solidFill>
          <a:srgbClr val="F0EFEE"/>
        </a:solidFill>
      </p:bgPr>
    </p:bg>
    <p:spTree>
      <p:nvGrpSpPr>
        <p:cNvPr id="440"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42" name="Google Shape;442;p52"/>
          <p:cNvSpPr/>
          <p:nvPr/>
        </p:nvSpPr>
        <p:spPr>
          <a:xfrm>
            <a:off x="1517154" y="600075"/>
            <a:ext cx="61098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443" name="Google Shape;443;p52"/>
          <p:cNvSpPr txBox="1"/>
          <p:nvPr>
            <p:ph idx="1" type="body"/>
          </p:nvPr>
        </p:nvSpPr>
        <p:spPr>
          <a:xfrm>
            <a:off x="1996679" y="1070725"/>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3300"/>
              <a:buNone/>
              <a:defRPr sz="3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4" name="Google Shape;444;p52"/>
          <p:cNvSpPr txBox="1"/>
          <p:nvPr>
            <p:ph idx="2" type="body"/>
          </p:nvPr>
        </p:nvSpPr>
        <p:spPr>
          <a:xfrm>
            <a:off x="1996678" y="1998329"/>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45" name="Google Shape;445;p52"/>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446" name="Google Shape;446;p5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5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48" name="Google Shape;448;p5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49" name="Google Shape;449;p5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0">
  <p:cSld name="Blank-Slide-12_2">
    <p:spTree>
      <p:nvGrpSpPr>
        <p:cNvPr id="450" name="Shape 450"/>
        <p:cNvGrpSpPr/>
        <p:nvPr/>
      </p:nvGrpSpPr>
      <p:grpSpPr>
        <a:xfrm>
          <a:off x="0" y="0"/>
          <a:ext cx="0" cy="0"/>
          <a:chOff x="0" y="0"/>
          <a:chExt cx="0" cy="0"/>
        </a:xfrm>
      </p:grpSpPr>
      <p:pic>
        <p:nvPicPr>
          <p:cNvPr id="451" name="Google Shape;451;p53"/>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52" name="Google Shape;452;p53"/>
          <p:cNvSpPr/>
          <p:nvPr/>
        </p:nvSpPr>
        <p:spPr>
          <a:xfrm>
            <a:off x="1414463" y="300038"/>
            <a:ext cx="6315000" cy="4543500"/>
          </a:xfrm>
          <a:prstGeom prst="roundRect">
            <a:avLst>
              <a:gd fmla="val 0" name="adj"/>
            </a:avLst>
          </a:prstGeom>
          <a:solidFill>
            <a:srgbClr val="F8FA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3"/>
          <p:cNvSpPr txBox="1"/>
          <p:nvPr>
            <p:ph idx="1" type="body"/>
          </p:nvPr>
        </p:nvSpPr>
        <p:spPr>
          <a:xfrm>
            <a:off x="1996679" y="1070725"/>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3300"/>
              <a:buNone/>
              <a:defRPr b="0" sz="3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4" name="Google Shape;454;p53"/>
          <p:cNvSpPr txBox="1"/>
          <p:nvPr>
            <p:ph idx="2" type="body"/>
          </p:nvPr>
        </p:nvSpPr>
        <p:spPr>
          <a:xfrm>
            <a:off x="1996678" y="1998329"/>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55" name="Google Shape;455;p53"/>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456" name="Google Shape;456;p5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5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58" name="Google Shape;458;p5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59" name="Google Shape;459;p5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460" name="Google Shape;460;p53"/>
          <p:cNvSpPr txBox="1"/>
          <p:nvPr>
            <p:ph idx="3" type="body"/>
          </p:nvPr>
        </p:nvSpPr>
        <p:spPr>
          <a:xfrm>
            <a:off x="1996679" y="822960"/>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D73F3E"/>
              </a:buClr>
              <a:buSzPts val="3300"/>
              <a:buNone/>
              <a:defRPr sz="3300">
                <a:solidFill>
                  <a:srgbClr val="D73F3E"/>
                </a:solidFill>
              </a:defRPr>
            </a:lvl1pPr>
            <a:lvl2pPr indent="-317500" lvl="1" marL="914400" rtl="0" algn="l">
              <a:lnSpc>
                <a:spcPct val="90000"/>
              </a:lnSpc>
              <a:spcBef>
                <a:spcPts val="400"/>
              </a:spcBef>
              <a:spcAft>
                <a:spcPts val="0"/>
              </a:spcAft>
              <a:buClr>
                <a:srgbClr val="D73F3E"/>
              </a:buClr>
              <a:buSzPts val="1400"/>
              <a:buChar char="•"/>
              <a:defRPr>
                <a:solidFill>
                  <a:srgbClr val="D73F3E"/>
                </a:solidFill>
              </a:defRPr>
            </a:lvl2pPr>
            <a:lvl3pPr indent="-317500" lvl="2" marL="1371600" rtl="0" algn="l">
              <a:lnSpc>
                <a:spcPct val="90000"/>
              </a:lnSpc>
              <a:spcBef>
                <a:spcPts val="400"/>
              </a:spcBef>
              <a:spcAft>
                <a:spcPts val="0"/>
              </a:spcAft>
              <a:buClr>
                <a:srgbClr val="D73F3E"/>
              </a:buClr>
              <a:buSzPts val="1400"/>
              <a:buChar char="•"/>
              <a:defRPr>
                <a:solidFill>
                  <a:srgbClr val="D73F3E"/>
                </a:solidFill>
              </a:defRPr>
            </a:lvl3pPr>
            <a:lvl4pPr indent="-317500" lvl="3" marL="1828800" rtl="0" algn="l">
              <a:lnSpc>
                <a:spcPct val="90000"/>
              </a:lnSpc>
              <a:spcBef>
                <a:spcPts val="400"/>
              </a:spcBef>
              <a:spcAft>
                <a:spcPts val="0"/>
              </a:spcAft>
              <a:buClr>
                <a:srgbClr val="D73F3E"/>
              </a:buClr>
              <a:buSzPts val="1400"/>
              <a:buChar char="•"/>
              <a:defRPr>
                <a:solidFill>
                  <a:srgbClr val="D73F3E"/>
                </a:solidFill>
              </a:defRPr>
            </a:lvl4pPr>
            <a:lvl5pPr indent="-317500" lvl="4" marL="2286000" rtl="0" algn="l">
              <a:lnSpc>
                <a:spcPct val="90000"/>
              </a:lnSpc>
              <a:spcBef>
                <a:spcPts val="400"/>
              </a:spcBef>
              <a:spcAft>
                <a:spcPts val="0"/>
              </a:spcAft>
              <a:buClr>
                <a:srgbClr val="D73F3E"/>
              </a:buClr>
              <a:buSzPts val="1400"/>
              <a:buChar char="•"/>
              <a:defRPr>
                <a:solidFill>
                  <a:srgbClr val="D73F3E"/>
                </a:solidFill>
              </a:defRPr>
            </a:lvl5pPr>
            <a:lvl6pPr indent="-317500" lvl="5" marL="2743200" rtl="0" algn="l">
              <a:lnSpc>
                <a:spcPct val="90000"/>
              </a:lnSpc>
              <a:spcBef>
                <a:spcPts val="400"/>
              </a:spcBef>
              <a:spcAft>
                <a:spcPts val="0"/>
              </a:spcAft>
              <a:buClr>
                <a:srgbClr val="D73F3E"/>
              </a:buClr>
              <a:buSzPts val="1400"/>
              <a:buChar char="•"/>
              <a:defRPr>
                <a:solidFill>
                  <a:srgbClr val="D73F3E"/>
                </a:solidFill>
              </a:defRPr>
            </a:lvl6pPr>
            <a:lvl7pPr indent="-317500" lvl="6" marL="3200400" rtl="0" algn="l">
              <a:lnSpc>
                <a:spcPct val="90000"/>
              </a:lnSpc>
              <a:spcBef>
                <a:spcPts val="400"/>
              </a:spcBef>
              <a:spcAft>
                <a:spcPts val="0"/>
              </a:spcAft>
              <a:buClr>
                <a:srgbClr val="D73F3E"/>
              </a:buClr>
              <a:buSzPts val="1400"/>
              <a:buChar char="•"/>
              <a:defRPr>
                <a:solidFill>
                  <a:srgbClr val="D73F3E"/>
                </a:solidFill>
              </a:defRPr>
            </a:lvl7pPr>
            <a:lvl8pPr indent="-317500" lvl="7" marL="3657600" rtl="0" algn="l">
              <a:lnSpc>
                <a:spcPct val="90000"/>
              </a:lnSpc>
              <a:spcBef>
                <a:spcPts val="400"/>
              </a:spcBef>
              <a:spcAft>
                <a:spcPts val="0"/>
              </a:spcAft>
              <a:buClr>
                <a:srgbClr val="D73F3E"/>
              </a:buClr>
              <a:buSzPts val="1400"/>
              <a:buChar char="•"/>
              <a:defRPr>
                <a:solidFill>
                  <a:srgbClr val="D73F3E"/>
                </a:solidFill>
              </a:defRPr>
            </a:lvl8pPr>
            <a:lvl9pPr indent="-317500" lvl="8" marL="4114800" rtl="0" algn="l">
              <a:lnSpc>
                <a:spcPct val="90000"/>
              </a:lnSpc>
              <a:spcBef>
                <a:spcPts val="400"/>
              </a:spcBef>
              <a:spcAft>
                <a:spcPts val="0"/>
              </a:spcAft>
              <a:buClr>
                <a:srgbClr val="D73F3E"/>
              </a:buClr>
              <a:buSzPts val="1400"/>
              <a:buChar char="•"/>
              <a:defRPr>
                <a:solidFill>
                  <a:srgbClr val="D73F3E"/>
                </a:solidFill>
              </a:defRPr>
            </a:lvl9pPr>
          </a:lstStyle>
          <a:p/>
        </p:txBody>
      </p:sp>
      <p:sp>
        <p:nvSpPr>
          <p:cNvPr id="461" name="Google Shape;461;p53"/>
          <p:cNvSpPr txBox="1"/>
          <p:nvPr>
            <p:ph idx="4" type="body"/>
          </p:nvPr>
        </p:nvSpPr>
        <p:spPr>
          <a:xfrm>
            <a:off x="1996696" y="1628721"/>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34343"/>
              </a:buClr>
              <a:buSzPts val="1400"/>
              <a:buFont typeface="Archivo"/>
              <a:buNone/>
              <a:defRPr sz="1400">
                <a:solidFill>
                  <a:srgbClr val="434343"/>
                </a:solidFill>
                <a:latin typeface="Archivo"/>
                <a:ea typeface="Archivo"/>
                <a:cs typeface="Archivo"/>
                <a:sym typeface="Archivo"/>
              </a:defRPr>
            </a:lvl1pPr>
            <a:lvl2pPr indent="-317500" lvl="1" marL="9144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2pPr>
            <a:lvl3pPr indent="-317500" lvl="2" marL="13716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3pPr>
            <a:lvl4pPr indent="-317500" lvl="3" marL="18288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4pPr>
            <a:lvl5pPr indent="-317500" lvl="4" marL="22860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5pPr>
            <a:lvl6pPr indent="-317500" lvl="5" marL="27432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6pPr>
            <a:lvl7pPr indent="-317500" lvl="6" marL="32004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7pPr>
            <a:lvl8pPr indent="-317500" lvl="7" marL="36576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8pPr>
            <a:lvl9pPr indent="-317500" lvl="8" marL="4114800" rtl="0" algn="l">
              <a:lnSpc>
                <a:spcPct val="90000"/>
              </a:lnSpc>
              <a:spcBef>
                <a:spcPts val="400"/>
              </a:spcBef>
              <a:spcAft>
                <a:spcPts val="0"/>
              </a:spcAft>
              <a:buClr>
                <a:srgbClr val="434343"/>
              </a:buClr>
              <a:buSzPts val="1400"/>
              <a:buFont typeface="Archivo"/>
              <a:buChar char="•"/>
              <a:defRPr>
                <a:solidFill>
                  <a:srgbClr val="434343"/>
                </a:solidFill>
                <a:latin typeface="Archivo"/>
                <a:ea typeface="Archivo"/>
                <a:cs typeface="Archivo"/>
                <a:sym typeface="Archiv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1">
  <p:cSld name="Blank-Slide-12_1_1">
    <p:spTree>
      <p:nvGrpSpPr>
        <p:cNvPr id="462" name="Shape 462"/>
        <p:cNvGrpSpPr/>
        <p:nvPr/>
      </p:nvGrpSpPr>
      <p:grpSpPr>
        <a:xfrm>
          <a:off x="0" y="0"/>
          <a:ext cx="0" cy="0"/>
          <a:chOff x="0" y="0"/>
          <a:chExt cx="0" cy="0"/>
        </a:xfrm>
      </p:grpSpPr>
      <p:pic>
        <p:nvPicPr>
          <p:cNvPr id="463" name="Google Shape;463;p54"/>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64" name="Google Shape;464;p54"/>
          <p:cNvSpPr/>
          <p:nvPr/>
        </p:nvSpPr>
        <p:spPr>
          <a:xfrm>
            <a:off x="1414463" y="300038"/>
            <a:ext cx="6315000" cy="4543500"/>
          </a:xfrm>
          <a:prstGeom prst="roundRect">
            <a:avLst>
              <a:gd fmla="val 0" name="adj"/>
            </a:avLst>
          </a:prstGeom>
          <a:solidFill>
            <a:srgbClr val="F8FA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465" name="Google Shape;465;p54"/>
          <p:cNvSpPr txBox="1"/>
          <p:nvPr>
            <p:ph idx="1" type="body"/>
          </p:nvPr>
        </p:nvSpPr>
        <p:spPr>
          <a:xfrm>
            <a:off x="1996679" y="822960"/>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D73F3E"/>
              </a:buClr>
              <a:buSzPts val="3300"/>
              <a:buNone/>
              <a:defRPr sz="3300">
                <a:solidFill>
                  <a:srgbClr val="D73F3E"/>
                </a:solidFill>
              </a:defRPr>
            </a:lvl1pPr>
            <a:lvl2pPr indent="-317500" lvl="1" marL="914400" rtl="0" algn="l">
              <a:lnSpc>
                <a:spcPct val="90000"/>
              </a:lnSpc>
              <a:spcBef>
                <a:spcPts val="400"/>
              </a:spcBef>
              <a:spcAft>
                <a:spcPts val="0"/>
              </a:spcAft>
              <a:buClr>
                <a:srgbClr val="D73F3E"/>
              </a:buClr>
              <a:buSzPts val="1400"/>
              <a:buChar char="•"/>
              <a:defRPr>
                <a:solidFill>
                  <a:srgbClr val="D73F3E"/>
                </a:solidFill>
              </a:defRPr>
            </a:lvl2pPr>
            <a:lvl3pPr indent="-317500" lvl="2" marL="1371600" rtl="0" algn="l">
              <a:lnSpc>
                <a:spcPct val="90000"/>
              </a:lnSpc>
              <a:spcBef>
                <a:spcPts val="400"/>
              </a:spcBef>
              <a:spcAft>
                <a:spcPts val="0"/>
              </a:spcAft>
              <a:buClr>
                <a:srgbClr val="D73F3E"/>
              </a:buClr>
              <a:buSzPts val="1400"/>
              <a:buChar char="•"/>
              <a:defRPr>
                <a:solidFill>
                  <a:srgbClr val="D73F3E"/>
                </a:solidFill>
              </a:defRPr>
            </a:lvl3pPr>
            <a:lvl4pPr indent="-317500" lvl="3" marL="1828800" rtl="0" algn="l">
              <a:lnSpc>
                <a:spcPct val="90000"/>
              </a:lnSpc>
              <a:spcBef>
                <a:spcPts val="400"/>
              </a:spcBef>
              <a:spcAft>
                <a:spcPts val="0"/>
              </a:spcAft>
              <a:buClr>
                <a:srgbClr val="D73F3E"/>
              </a:buClr>
              <a:buSzPts val="1400"/>
              <a:buChar char="•"/>
              <a:defRPr>
                <a:solidFill>
                  <a:srgbClr val="D73F3E"/>
                </a:solidFill>
              </a:defRPr>
            </a:lvl4pPr>
            <a:lvl5pPr indent="-317500" lvl="4" marL="2286000" rtl="0" algn="l">
              <a:lnSpc>
                <a:spcPct val="90000"/>
              </a:lnSpc>
              <a:spcBef>
                <a:spcPts val="400"/>
              </a:spcBef>
              <a:spcAft>
                <a:spcPts val="0"/>
              </a:spcAft>
              <a:buClr>
                <a:srgbClr val="D73F3E"/>
              </a:buClr>
              <a:buSzPts val="1400"/>
              <a:buChar char="•"/>
              <a:defRPr>
                <a:solidFill>
                  <a:srgbClr val="D73F3E"/>
                </a:solidFill>
              </a:defRPr>
            </a:lvl5pPr>
            <a:lvl6pPr indent="-317500" lvl="5" marL="2743200" rtl="0" algn="l">
              <a:lnSpc>
                <a:spcPct val="90000"/>
              </a:lnSpc>
              <a:spcBef>
                <a:spcPts val="400"/>
              </a:spcBef>
              <a:spcAft>
                <a:spcPts val="0"/>
              </a:spcAft>
              <a:buClr>
                <a:srgbClr val="D73F3E"/>
              </a:buClr>
              <a:buSzPts val="1400"/>
              <a:buChar char="•"/>
              <a:defRPr>
                <a:solidFill>
                  <a:srgbClr val="D73F3E"/>
                </a:solidFill>
              </a:defRPr>
            </a:lvl6pPr>
            <a:lvl7pPr indent="-317500" lvl="6" marL="3200400" rtl="0" algn="l">
              <a:lnSpc>
                <a:spcPct val="90000"/>
              </a:lnSpc>
              <a:spcBef>
                <a:spcPts val="400"/>
              </a:spcBef>
              <a:spcAft>
                <a:spcPts val="0"/>
              </a:spcAft>
              <a:buClr>
                <a:srgbClr val="D73F3E"/>
              </a:buClr>
              <a:buSzPts val="1400"/>
              <a:buChar char="•"/>
              <a:defRPr>
                <a:solidFill>
                  <a:srgbClr val="D73F3E"/>
                </a:solidFill>
              </a:defRPr>
            </a:lvl7pPr>
            <a:lvl8pPr indent="-317500" lvl="7" marL="3657600" rtl="0" algn="l">
              <a:lnSpc>
                <a:spcPct val="90000"/>
              </a:lnSpc>
              <a:spcBef>
                <a:spcPts val="400"/>
              </a:spcBef>
              <a:spcAft>
                <a:spcPts val="0"/>
              </a:spcAft>
              <a:buClr>
                <a:srgbClr val="D73F3E"/>
              </a:buClr>
              <a:buSzPts val="1400"/>
              <a:buChar char="•"/>
              <a:defRPr>
                <a:solidFill>
                  <a:srgbClr val="D73F3E"/>
                </a:solidFill>
              </a:defRPr>
            </a:lvl8pPr>
            <a:lvl9pPr indent="-317500" lvl="8" marL="4114800" rtl="0" algn="l">
              <a:lnSpc>
                <a:spcPct val="90000"/>
              </a:lnSpc>
              <a:spcBef>
                <a:spcPts val="400"/>
              </a:spcBef>
              <a:spcAft>
                <a:spcPts val="0"/>
              </a:spcAft>
              <a:buClr>
                <a:srgbClr val="D73F3E"/>
              </a:buClr>
              <a:buSzPts val="1400"/>
              <a:buChar char="•"/>
              <a:defRPr>
                <a:solidFill>
                  <a:srgbClr val="D73F3E"/>
                </a:solidFill>
              </a:defRPr>
            </a:lvl9pPr>
          </a:lstStyle>
          <a:p/>
        </p:txBody>
      </p:sp>
      <p:sp>
        <p:nvSpPr>
          <p:cNvPr id="466" name="Google Shape;466;p54"/>
          <p:cNvSpPr txBox="1"/>
          <p:nvPr>
            <p:ph idx="2" type="body"/>
          </p:nvPr>
        </p:nvSpPr>
        <p:spPr>
          <a:xfrm>
            <a:off x="1996678" y="1625346"/>
            <a:ext cx="5215200" cy="236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34343"/>
              </a:buClr>
              <a:buSzPts val="1400"/>
              <a:buNone/>
              <a:defRPr sz="1400">
                <a:solidFill>
                  <a:srgbClr val="434343"/>
                </a:solidFill>
              </a:defRPr>
            </a:lvl1pPr>
            <a:lvl2pPr indent="-317500" lvl="1" marL="914400" rtl="0" algn="l">
              <a:lnSpc>
                <a:spcPct val="90000"/>
              </a:lnSpc>
              <a:spcBef>
                <a:spcPts val="400"/>
              </a:spcBef>
              <a:spcAft>
                <a:spcPts val="0"/>
              </a:spcAft>
              <a:buClr>
                <a:srgbClr val="434343"/>
              </a:buClr>
              <a:buSzPts val="1400"/>
              <a:buChar char="•"/>
              <a:defRPr>
                <a:solidFill>
                  <a:srgbClr val="434343"/>
                </a:solidFill>
              </a:defRPr>
            </a:lvl2pPr>
            <a:lvl3pPr indent="-317500" lvl="2" marL="1371600" rtl="0" algn="l">
              <a:lnSpc>
                <a:spcPct val="90000"/>
              </a:lnSpc>
              <a:spcBef>
                <a:spcPts val="400"/>
              </a:spcBef>
              <a:spcAft>
                <a:spcPts val="0"/>
              </a:spcAft>
              <a:buClr>
                <a:srgbClr val="434343"/>
              </a:buClr>
              <a:buSzPts val="1400"/>
              <a:buChar char="•"/>
              <a:defRPr>
                <a:solidFill>
                  <a:srgbClr val="434343"/>
                </a:solidFill>
              </a:defRPr>
            </a:lvl3pPr>
            <a:lvl4pPr indent="-317500" lvl="3" marL="1828800" rtl="0" algn="l">
              <a:lnSpc>
                <a:spcPct val="90000"/>
              </a:lnSpc>
              <a:spcBef>
                <a:spcPts val="400"/>
              </a:spcBef>
              <a:spcAft>
                <a:spcPts val="0"/>
              </a:spcAft>
              <a:buClr>
                <a:srgbClr val="434343"/>
              </a:buClr>
              <a:buSzPts val="1400"/>
              <a:buChar char="•"/>
              <a:defRPr>
                <a:solidFill>
                  <a:srgbClr val="434343"/>
                </a:solidFill>
              </a:defRPr>
            </a:lvl4pPr>
            <a:lvl5pPr indent="-317500" lvl="4" marL="2286000" rtl="0" algn="l">
              <a:lnSpc>
                <a:spcPct val="90000"/>
              </a:lnSpc>
              <a:spcBef>
                <a:spcPts val="400"/>
              </a:spcBef>
              <a:spcAft>
                <a:spcPts val="0"/>
              </a:spcAft>
              <a:buClr>
                <a:srgbClr val="434343"/>
              </a:buClr>
              <a:buSzPts val="1400"/>
              <a:buChar char="•"/>
              <a:defRPr>
                <a:solidFill>
                  <a:srgbClr val="434343"/>
                </a:solidFill>
              </a:defRPr>
            </a:lvl5pPr>
            <a:lvl6pPr indent="-317500" lvl="5" marL="2743200" rtl="0" algn="l">
              <a:lnSpc>
                <a:spcPct val="90000"/>
              </a:lnSpc>
              <a:spcBef>
                <a:spcPts val="400"/>
              </a:spcBef>
              <a:spcAft>
                <a:spcPts val="0"/>
              </a:spcAft>
              <a:buClr>
                <a:srgbClr val="434343"/>
              </a:buClr>
              <a:buSzPts val="1400"/>
              <a:buChar char="•"/>
              <a:defRPr>
                <a:solidFill>
                  <a:srgbClr val="434343"/>
                </a:solidFill>
              </a:defRPr>
            </a:lvl6pPr>
            <a:lvl7pPr indent="-317500" lvl="6" marL="3200400" rtl="0" algn="l">
              <a:lnSpc>
                <a:spcPct val="90000"/>
              </a:lnSpc>
              <a:spcBef>
                <a:spcPts val="400"/>
              </a:spcBef>
              <a:spcAft>
                <a:spcPts val="0"/>
              </a:spcAft>
              <a:buClr>
                <a:srgbClr val="434343"/>
              </a:buClr>
              <a:buSzPts val="1400"/>
              <a:buChar char="•"/>
              <a:defRPr>
                <a:solidFill>
                  <a:srgbClr val="434343"/>
                </a:solidFill>
              </a:defRPr>
            </a:lvl7pPr>
            <a:lvl8pPr indent="-317500" lvl="7" marL="3657600" rtl="0" algn="l">
              <a:lnSpc>
                <a:spcPct val="90000"/>
              </a:lnSpc>
              <a:spcBef>
                <a:spcPts val="400"/>
              </a:spcBef>
              <a:spcAft>
                <a:spcPts val="0"/>
              </a:spcAft>
              <a:buClr>
                <a:srgbClr val="434343"/>
              </a:buClr>
              <a:buSzPts val="1400"/>
              <a:buChar char="•"/>
              <a:defRPr>
                <a:solidFill>
                  <a:srgbClr val="434343"/>
                </a:solidFill>
              </a:defRPr>
            </a:lvl8pPr>
            <a:lvl9pPr indent="-317500" lvl="8" marL="4114800" rtl="0" algn="l">
              <a:lnSpc>
                <a:spcPct val="90000"/>
              </a:lnSpc>
              <a:spcBef>
                <a:spcPts val="400"/>
              </a:spcBef>
              <a:spcAft>
                <a:spcPts val="0"/>
              </a:spcAft>
              <a:buClr>
                <a:srgbClr val="434343"/>
              </a:buClr>
              <a:buSzPts val="1400"/>
              <a:buChar char="•"/>
              <a:defRPr>
                <a:solidFill>
                  <a:srgbClr val="434343"/>
                </a:solidFill>
              </a:defRPr>
            </a:lvl9pPr>
          </a:lstStyle>
          <a:p/>
        </p:txBody>
      </p:sp>
      <p:pic>
        <p:nvPicPr>
          <p:cNvPr id="467" name="Google Shape;467;p54"/>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468" name="Google Shape;468;p5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
        <p:nvSpPr>
          <p:cNvPr id="469" name="Google Shape;469;p5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70" name="Google Shape;470;p5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71" name="Google Shape;471;p5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2">
  <p:cSld name="Blank-Slide-Project Detail_1_1">
    <p:bg>
      <p:bgPr>
        <a:solidFill>
          <a:srgbClr val="FFFFFF"/>
        </a:solidFill>
      </p:bgPr>
    </p:bg>
    <p:spTree>
      <p:nvGrpSpPr>
        <p:cNvPr id="472" name="Shape 472"/>
        <p:cNvGrpSpPr/>
        <p:nvPr/>
      </p:nvGrpSpPr>
      <p:grpSpPr>
        <a:xfrm>
          <a:off x="0" y="0"/>
          <a:ext cx="0" cy="0"/>
          <a:chOff x="0" y="0"/>
          <a:chExt cx="0" cy="0"/>
        </a:xfrm>
      </p:grpSpPr>
      <p:pic>
        <p:nvPicPr>
          <p:cNvPr id="473" name="Google Shape;473;p55"/>
          <p:cNvPicPr preferRelativeResize="0"/>
          <p:nvPr/>
        </p:nvPicPr>
        <p:blipFill rotWithShape="1">
          <a:blip r:embed="rId2">
            <a:alphaModFix/>
          </a:blip>
          <a:srcRect b="0" l="0" r="0" t="0"/>
          <a:stretch/>
        </p:blipFill>
        <p:spPr>
          <a:xfrm>
            <a:off x="3434996" y="0"/>
            <a:ext cx="5715000" cy="5143500"/>
          </a:xfrm>
          <a:prstGeom prst="rect">
            <a:avLst/>
          </a:prstGeom>
          <a:noFill/>
          <a:ln>
            <a:noFill/>
          </a:ln>
        </p:spPr>
      </p:pic>
      <p:sp>
        <p:nvSpPr>
          <p:cNvPr id="474" name="Google Shape;474;p55"/>
          <p:cNvSpPr/>
          <p:nvPr/>
        </p:nvSpPr>
        <p:spPr>
          <a:xfrm>
            <a:off x="3776591" y="342900"/>
            <a:ext cx="5022600" cy="4505400"/>
          </a:xfrm>
          <a:prstGeom prst="rect">
            <a:avLst/>
          </a:prstGeom>
          <a:solidFill>
            <a:srgbClr val="292B2E"/>
          </a:solidFill>
          <a:ln>
            <a:noFill/>
          </a:ln>
          <a:effectLst>
            <a:outerShdw blurRad="63500" sx="102000" rotWithShape="0" algn="ctr" sy="102000">
              <a:srgbClr val="3A3838">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Barlow Condensed"/>
              <a:ea typeface="Barlow Condensed"/>
              <a:cs typeface="Barlow Condensed"/>
              <a:sym typeface="Barlow Condensed"/>
            </a:endParaRPr>
          </a:p>
        </p:txBody>
      </p:sp>
      <p:sp>
        <p:nvSpPr>
          <p:cNvPr id="475" name="Google Shape;475;p55"/>
          <p:cNvSpPr/>
          <p:nvPr/>
        </p:nvSpPr>
        <p:spPr>
          <a:xfrm flipH="1" rot="-5400000">
            <a:off x="3409589" y="2223239"/>
            <a:ext cx="561600" cy="150900"/>
          </a:xfrm>
          <a:prstGeom prst="triangle">
            <a:avLst>
              <a:gd fmla="val 49246" name="adj"/>
            </a:avLst>
          </a:prstGeom>
          <a:solidFill>
            <a:srgbClr val="292B2E"/>
          </a:solidFill>
          <a:ln cap="flat" cmpd="sng" w="12700">
            <a:solidFill>
              <a:srgbClr val="3A383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Barlow Condensed"/>
              <a:ea typeface="Barlow Condensed"/>
              <a:cs typeface="Barlow Condensed"/>
              <a:sym typeface="Barlow Condensed"/>
            </a:endParaRPr>
          </a:p>
        </p:txBody>
      </p:sp>
      <p:graphicFrame>
        <p:nvGraphicFramePr>
          <p:cNvPr id="476" name="Google Shape;476;p55"/>
          <p:cNvGraphicFramePr/>
          <p:nvPr/>
        </p:nvGraphicFramePr>
        <p:xfrm>
          <a:off x="3943775" y="1543930"/>
          <a:ext cx="3000000" cy="3000000"/>
        </p:xfrm>
        <a:graphic>
          <a:graphicData uri="http://schemas.openxmlformats.org/drawingml/2006/table">
            <a:tbl>
              <a:tblPr bandRow="1" firstRow="1">
                <a:noFill/>
                <a:tableStyleId>{4D14E04D-7AB8-43A4-B6D5-1C03BA5524A1}</a:tableStyleId>
              </a:tblPr>
              <a:tblGrid>
                <a:gridCol w="1504800"/>
                <a:gridCol w="3143800"/>
              </a:tblGrid>
              <a:tr h="440000">
                <a:tc>
                  <a:txBody>
                    <a:bodyPr/>
                    <a:lstStyle/>
                    <a:p>
                      <a:pPr indent="0" lvl="0" marL="0" marR="0" rtl="0" algn="l">
                        <a:spcBef>
                          <a:spcPts val="0"/>
                        </a:spcBef>
                        <a:spcAft>
                          <a:spcPts val="0"/>
                        </a:spcAft>
                        <a:buNone/>
                      </a:pPr>
                      <a:r>
                        <a:rPr b="0" i="0" lang="en" sz="1400" u="none" cap="none" strike="noStrike">
                          <a:solidFill>
                            <a:srgbClr val="757070"/>
                          </a:solidFill>
                          <a:latin typeface="Roboto"/>
                          <a:ea typeface="Roboto"/>
                          <a:cs typeface="Roboto"/>
                          <a:sym typeface="Roboto"/>
                        </a:rPr>
                        <a:t>Duration</a:t>
                      </a:r>
                      <a:endParaRPr sz="1100">
                        <a:latin typeface="Roboto"/>
                        <a:ea typeface="Roboto"/>
                        <a:cs typeface="Roboto"/>
                        <a:sym typeface="Roboto"/>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455575">
                <a:tc>
                  <a:txBody>
                    <a:bodyPr/>
                    <a:lstStyle/>
                    <a:p>
                      <a:pPr indent="0" lvl="0" marL="0" marR="0" rtl="0" algn="l">
                        <a:spcBef>
                          <a:spcPts val="0"/>
                        </a:spcBef>
                        <a:spcAft>
                          <a:spcPts val="0"/>
                        </a:spcAft>
                        <a:buNone/>
                      </a:pPr>
                      <a:r>
                        <a:rPr i="0" lang="en" sz="1400" u="none" cap="none" strike="noStrike">
                          <a:solidFill>
                            <a:srgbClr val="757070"/>
                          </a:solidFill>
                          <a:latin typeface="Roboto"/>
                          <a:ea typeface="Roboto"/>
                          <a:cs typeface="Roboto"/>
                          <a:sym typeface="Roboto"/>
                        </a:rPr>
                        <a:t>Goals</a:t>
                      </a:r>
                      <a:endParaRPr sz="1400" u="none" cap="none" strike="noStrike">
                        <a:solidFill>
                          <a:srgbClr val="757070"/>
                        </a:solidFill>
                        <a:latin typeface="Roboto"/>
                        <a:ea typeface="Roboto"/>
                        <a:cs typeface="Roboto"/>
                        <a:sym typeface="Roboto"/>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845575">
                <a:tc>
                  <a:txBody>
                    <a:bodyPr/>
                    <a:lstStyle/>
                    <a:p>
                      <a:pPr indent="0" lvl="0" marL="0" marR="0" rtl="0" algn="l">
                        <a:spcBef>
                          <a:spcPts val="0"/>
                        </a:spcBef>
                        <a:spcAft>
                          <a:spcPts val="0"/>
                        </a:spcAft>
                        <a:buNone/>
                      </a:pPr>
                      <a:r>
                        <a:t/>
                      </a:r>
                      <a:endParaRPr i="0" sz="600" u="none" cap="none" strike="noStrike">
                        <a:solidFill>
                          <a:srgbClr val="757070"/>
                        </a:solidFill>
                        <a:latin typeface="Roboto"/>
                        <a:ea typeface="Roboto"/>
                        <a:cs typeface="Roboto"/>
                        <a:sym typeface="Roboto"/>
                      </a:endParaRPr>
                    </a:p>
                    <a:p>
                      <a:pPr indent="0" lvl="0" marL="0" marR="0" rtl="0" algn="l">
                        <a:spcBef>
                          <a:spcPts val="0"/>
                        </a:spcBef>
                        <a:spcAft>
                          <a:spcPts val="0"/>
                        </a:spcAft>
                        <a:buNone/>
                      </a:pPr>
                      <a:r>
                        <a:rPr i="0" lang="en" sz="1400" u="none" cap="none" strike="noStrike">
                          <a:solidFill>
                            <a:srgbClr val="757070"/>
                          </a:solidFill>
                          <a:latin typeface="Roboto"/>
                          <a:ea typeface="Roboto"/>
                          <a:cs typeface="Roboto"/>
                          <a:sym typeface="Roboto"/>
                        </a:rPr>
                        <a:t>Achievements</a:t>
                      </a:r>
                      <a:endParaRPr sz="1400" u="none" cap="none" strike="noStrike">
                        <a:solidFill>
                          <a:srgbClr val="757070"/>
                        </a:solidFill>
                        <a:latin typeface="Roboto"/>
                        <a:ea typeface="Roboto"/>
                        <a:cs typeface="Roboto"/>
                        <a:sym typeface="Roboto"/>
                      </a:endParaRPr>
                    </a:p>
                  </a:txBody>
                  <a:tcPr marT="34275" marB="34300" marR="68600" marL="68600">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r>
            </a:tbl>
          </a:graphicData>
        </a:graphic>
      </p:graphicFrame>
      <p:sp>
        <p:nvSpPr>
          <p:cNvPr id="477" name="Google Shape;477;p55"/>
          <p:cNvSpPr/>
          <p:nvPr/>
        </p:nvSpPr>
        <p:spPr>
          <a:xfrm>
            <a:off x="4006025" y="1088169"/>
            <a:ext cx="171000" cy="157200"/>
          </a:xfrm>
          <a:prstGeom prst="chevron">
            <a:avLst>
              <a:gd fmla="val 67312"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Barlow Condensed"/>
              <a:ea typeface="Barlow Condensed"/>
              <a:cs typeface="Barlow Condensed"/>
              <a:sym typeface="Barlow Condensed"/>
            </a:endParaRPr>
          </a:p>
        </p:txBody>
      </p:sp>
      <p:sp>
        <p:nvSpPr>
          <p:cNvPr id="478" name="Google Shape;478;p55"/>
          <p:cNvSpPr txBox="1"/>
          <p:nvPr>
            <p:ph idx="1" type="body"/>
          </p:nvPr>
        </p:nvSpPr>
        <p:spPr>
          <a:xfrm>
            <a:off x="4161723" y="987552"/>
            <a:ext cx="2575500" cy="25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9" name="Google Shape;479;p55"/>
          <p:cNvSpPr txBox="1"/>
          <p:nvPr>
            <p:ph idx="2" type="body"/>
          </p:nvPr>
        </p:nvSpPr>
        <p:spPr>
          <a:xfrm>
            <a:off x="5990522" y="1647526"/>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55"/>
          <p:cNvSpPr txBox="1"/>
          <p:nvPr>
            <p:ph idx="3" type="body"/>
          </p:nvPr>
        </p:nvSpPr>
        <p:spPr>
          <a:xfrm>
            <a:off x="5990522" y="2076715"/>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400"/>
              <a:buNone/>
              <a:defRPr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1" name="Google Shape;481;p55"/>
          <p:cNvSpPr txBox="1"/>
          <p:nvPr>
            <p:ph idx="4" type="body"/>
          </p:nvPr>
        </p:nvSpPr>
        <p:spPr>
          <a:xfrm>
            <a:off x="5990522" y="2555542"/>
            <a:ext cx="2575500" cy="6837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800"/>
              </a:spcBef>
              <a:spcAft>
                <a:spcPts val="0"/>
              </a:spcAft>
              <a:buClr>
                <a:srgbClr val="FFFFFF"/>
              </a:buClr>
              <a:buSzPts val="1400"/>
              <a:buChar char="•"/>
              <a:defRPr sz="1400">
                <a:solidFill>
                  <a:srgbClr val="FFFFF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82" name="Google Shape;482;p55"/>
          <p:cNvPicPr preferRelativeResize="0"/>
          <p:nvPr/>
        </p:nvPicPr>
        <p:blipFill rotWithShape="1">
          <a:blip r:embed="rId3">
            <a:alphaModFix/>
          </a:blip>
          <a:srcRect b="0" l="0" r="0" t="0"/>
          <a:stretch/>
        </p:blipFill>
        <p:spPr>
          <a:xfrm>
            <a:off x="2842838" y="4693065"/>
            <a:ext cx="548774" cy="310320"/>
          </a:xfrm>
          <a:prstGeom prst="rect">
            <a:avLst/>
          </a:prstGeom>
          <a:noFill/>
          <a:ln>
            <a:noFill/>
          </a:ln>
        </p:spPr>
      </p:pic>
      <p:cxnSp>
        <p:nvCxnSpPr>
          <p:cNvPr id="483" name="Google Shape;483;p55"/>
          <p:cNvCxnSpPr/>
          <p:nvPr/>
        </p:nvCxnSpPr>
        <p:spPr>
          <a:xfrm>
            <a:off x="314325" y="3429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484" name="Google Shape;484;p55"/>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485" name="Google Shape;485;p55"/>
          <p:cNvSpPr txBox="1"/>
          <p:nvPr>
            <p:ph idx="5" type="body"/>
          </p:nvPr>
        </p:nvSpPr>
        <p:spPr>
          <a:xfrm>
            <a:off x="200025" y="1558973"/>
            <a:ext cx="3011100" cy="1921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6" name="Google Shape;486;p55"/>
          <p:cNvSpPr txBox="1"/>
          <p:nvPr>
            <p:ph idx="6" type="body"/>
          </p:nvPr>
        </p:nvSpPr>
        <p:spPr>
          <a:xfrm>
            <a:off x="4006031" y="488515"/>
            <a:ext cx="2575500" cy="474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FFFFFF"/>
              </a:buClr>
              <a:buSzPts val="2100"/>
              <a:buNone/>
              <a:defRPr b="1">
                <a:solidFill>
                  <a:srgbClr val="FFFFFF"/>
                </a:solidFill>
              </a:defRPr>
            </a:lvl1pPr>
            <a:lvl2pPr indent="-317500" lvl="1" marL="914400" rtl="0">
              <a:lnSpc>
                <a:spcPct val="90000"/>
              </a:lnSpc>
              <a:spcBef>
                <a:spcPts val="400"/>
              </a:spcBef>
              <a:spcAft>
                <a:spcPts val="0"/>
              </a:spcAft>
              <a:buClr>
                <a:srgbClr val="FFFFFF"/>
              </a:buClr>
              <a:buSzPts val="1400"/>
              <a:buChar char="•"/>
              <a:defRPr>
                <a:solidFill>
                  <a:srgbClr val="FFFFFF"/>
                </a:solidFill>
              </a:defRPr>
            </a:lvl2pPr>
            <a:lvl3pPr indent="-317500" lvl="2" marL="1371600" rtl="0">
              <a:lnSpc>
                <a:spcPct val="90000"/>
              </a:lnSpc>
              <a:spcBef>
                <a:spcPts val="400"/>
              </a:spcBef>
              <a:spcAft>
                <a:spcPts val="0"/>
              </a:spcAft>
              <a:buClr>
                <a:srgbClr val="FFFFFF"/>
              </a:buClr>
              <a:buSzPts val="1400"/>
              <a:buChar char="•"/>
              <a:defRPr>
                <a:solidFill>
                  <a:srgbClr val="FFFFFF"/>
                </a:solidFill>
              </a:defRPr>
            </a:lvl3pPr>
            <a:lvl4pPr indent="-317500" lvl="3" marL="1828800" rtl="0">
              <a:lnSpc>
                <a:spcPct val="90000"/>
              </a:lnSpc>
              <a:spcBef>
                <a:spcPts val="400"/>
              </a:spcBef>
              <a:spcAft>
                <a:spcPts val="0"/>
              </a:spcAft>
              <a:buClr>
                <a:srgbClr val="FFFFFF"/>
              </a:buClr>
              <a:buSzPts val="1400"/>
              <a:buChar char="•"/>
              <a:defRPr>
                <a:solidFill>
                  <a:srgbClr val="FFFFFF"/>
                </a:solidFill>
              </a:defRPr>
            </a:lvl4pPr>
            <a:lvl5pPr indent="-317500" lvl="4" marL="2286000" rtl="0">
              <a:lnSpc>
                <a:spcPct val="90000"/>
              </a:lnSpc>
              <a:spcBef>
                <a:spcPts val="400"/>
              </a:spcBef>
              <a:spcAft>
                <a:spcPts val="0"/>
              </a:spcAft>
              <a:buClr>
                <a:srgbClr val="FFFFFF"/>
              </a:buClr>
              <a:buSzPts val="1400"/>
              <a:buChar char="•"/>
              <a:defRPr>
                <a:solidFill>
                  <a:srgbClr val="FFFFFF"/>
                </a:solidFill>
              </a:defRPr>
            </a:lvl5pPr>
            <a:lvl6pPr indent="-317500" lvl="5" marL="2743200" rtl="0">
              <a:lnSpc>
                <a:spcPct val="90000"/>
              </a:lnSpc>
              <a:spcBef>
                <a:spcPts val="400"/>
              </a:spcBef>
              <a:spcAft>
                <a:spcPts val="0"/>
              </a:spcAft>
              <a:buClr>
                <a:srgbClr val="FFFFFF"/>
              </a:buClr>
              <a:buSzPts val="1400"/>
              <a:buChar char="•"/>
              <a:defRPr>
                <a:solidFill>
                  <a:srgbClr val="FFFFFF"/>
                </a:solidFill>
              </a:defRPr>
            </a:lvl6pPr>
            <a:lvl7pPr indent="-317500" lvl="6" marL="3200400" rtl="0">
              <a:lnSpc>
                <a:spcPct val="90000"/>
              </a:lnSpc>
              <a:spcBef>
                <a:spcPts val="400"/>
              </a:spcBef>
              <a:spcAft>
                <a:spcPts val="0"/>
              </a:spcAft>
              <a:buClr>
                <a:srgbClr val="FFFFFF"/>
              </a:buClr>
              <a:buSzPts val="1400"/>
              <a:buChar char="•"/>
              <a:defRPr>
                <a:solidFill>
                  <a:srgbClr val="FFFFFF"/>
                </a:solidFill>
              </a:defRPr>
            </a:lvl7pPr>
            <a:lvl8pPr indent="-317500" lvl="7" marL="3657600" rtl="0">
              <a:lnSpc>
                <a:spcPct val="90000"/>
              </a:lnSpc>
              <a:spcBef>
                <a:spcPts val="400"/>
              </a:spcBef>
              <a:spcAft>
                <a:spcPts val="0"/>
              </a:spcAft>
              <a:buClr>
                <a:srgbClr val="FFFFFF"/>
              </a:buClr>
              <a:buSzPts val="1400"/>
              <a:buChar char="•"/>
              <a:defRPr>
                <a:solidFill>
                  <a:srgbClr val="FFFFFF"/>
                </a:solidFill>
              </a:defRPr>
            </a:lvl8pPr>
            <a:lvl9pPr indent="-317500" lvl="8" marL="4114800" rtl="0">
              <a:lnSpc>
                <a:spcPct val="90000"/>
              </a:lnSpc>
              <a:spcBef>
                <a:spcPts val="400"/>
              </a:spcBef>
              <a:spcAft>
                <a:spcPts val="0"/>
              </a:spcAft>
              <a:buClr>
                <a:srgbClr val="FFFFFF"/>
              </a:buClr>
              <a:buSzPts val="1400"/>
              <a:buChar char="•"/>
              <a:defRPr>
                <a:solidFill>
                  <a:srgbClr val="FFFFFF"/>
                </a:solidFill>
              </a:defRPr>
            </a:lvl9pPr>
          </a:lstStyle>
          <a:p/>
        </p:txBody>
      </p:sp>
      <p:sp>
        <p:nvSpPr>
          <p:cNvPr id="487" name="Google Shape;487;p5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88" name="Google Shape;488;p5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89" name="Google Shape;489;p5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3">
  <p:cSld name="21 | Blank-Slide v.3_1_1">
    <p:spTree>
      <p:nvGrpSpPr>
        <p:cNvPr id="490" name="Shape 490"/>
        <p:cNvGrpSpPr/>
        <p:nvPr/>
      </p:nvGrpSpPr>
      <p:grpSpPr>
        <a:xfrm>
          <a:off x="0" y="0"/>
          <a:ext cx="0" cy="0"/>
          <a:chOff x="0" y="0"/>
          <a:chExt cx="0" cy="0"/>
        </a:xfrm>
      </p:grpSpPr>
      <p:pic>
        <p:nvPicPr>
          <p:cNvPr id="491" name="Google Shape;491;p56"/>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492" name="Google Shape;492;p56"/>
          <p:cNvSpPr/>
          <p:nvPr/>
        </p:nvSpPr>
        <p:spPr>
          <a:xfrm>
            <a:off x="3810506" y="342900"/>
            <a:ext cx="4988700" cy="45054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493" name="Google Shape;493;p5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94" name="Google Shape;494;p5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495" name="Google Shape;495;p5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496" name="Google Shape;496;p56"/>
          <p:cNvSpPr/>
          <p:nvPr/>
        </p:nvSpPr>
        <p:spPr>
          <a:xfrm flipH="1" rot="-5400000">
            <a:off x="3409589" y="2223239"/>
            <a:ext cx="561600" cy="150900"/>
          </a:xfrm>
          <a:prstGeom prst="triangle">
            <a:avLst>
              <a:gd fmla="val 49246" name="adj"/>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Barlow Condensed"/>
              <a:ea typeface="Barlow Condensed"/>
              <a:cs typeface="Barlow Condensed"/>
              <a:sym typeface="Barlow Condensed"/>
            </a:endParaRPr>
          </a:p>
        </p:txBody>
      </p:sp>
      <p:pic>
        <p:nvPicPr>
          <p:cNvPr id="497" name="Google Shape;497;p56"/>
          <p:cNvPicPr preferRelativeResize="0"/>
          <p:nvPr/>
        </p:nvPicPr>
        <p:blipFill rotWithShape="1">
          <a:blip r:embed="rId4">
            <a:alphaModFix/>
          </a:blip>
          <a:srcRect b="0" l="0" r="0" t="0"/>
          <a:stretch/>
        </p:blipFill>
        <p:spPr>
          <a:xfrm>
            <a:off x="1431113" y="4537984"/>
            <a:ext cx="548774" cy="310320"/>
          </a:xfrm>
          <a:prstGeom prst="rect">
            <a:avLst/>
          </a:prstGeom>
          <a:noFill/>
          <a:ln>
            <a:noFill/>
          </a:ln>
        </p:spPr>
      </p:pic>
      <p:cxnSp>
        <p:nvCxnSpPr>
          <p:cNvPr id="498" name="Google Shape;498;p56"/>
          <p:cNvCxnSpPr/>
          <p:nvPr/>
        </p:nvCxnSpPr>
        <p:spPr>
          <a:xfrm>
            <a:off x="314325" y="3429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499" name="Google Shape;499;p56"/>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500" name="Google Shape;500;p56"/>
          <p:cNvSpPr txBox="1"/>
          <p:nvPr>
            <p:ph idx="1" type="body"/>
          </p:nvPr>
        </p:nvSpPr>
        <p:spPr>
          <a:xfrm>
            <a:off x="200025" y="1558967"/>
            <a:ext cx="3011100" cy="2663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aphicFrame>
        <p:nvGraphicFramePr>
          <p:cNvPr id="501" name="Google Shape;501;p56"/>
          <p:cNvGraphicFramePr/>
          <p:nvPr/>
        </p:nvGraphicFramePr>
        <p:xfrm>
          <a:off x="3943775" y="1543930"/>
          <a:ext cx="3000000" cy="3000000"/>
        </p:xfrm>
        <a:graphic>
          <a:graphicData uri="http://schemas.openxmlformats.org/drawingml/2006/table">
            <a:tbl>
              <a:tblPr bandRow="1" firstRow="1">
                <a:noFill/>
                <a:tableStyleId>{4D14E04D-7AB8-43A4-B6D5-1C03BA5524A1}</a:tableStyleId>
              </a:tblPr>
              <a:tblGrid>
                <a:gridCol w="1504800"/>
                <a:gridCol w="3143800"/>
              </a:tblGrid>
              <a:tr h="440000">
                <a:tc>
                  <a:txBody>
                    <a:bodyPr/>
                    <a:lstStyle/>
                    <a:p>
                      <a:pPr indent="0" lvl="0" marL="0" marR="0" rtl="0" algn="l">
                        <a:spcBef>
                          <a:spcPts val="0"/>
                        </a:spcBef>
                        <a:spcAft>
                          <a:spcPts val="0"/>
                        </a:spcAft>
                        <a:buNone/>
                      </a:pPr>
                      <a:r>
                        <a:rPr b="0" i="0" lang="en" sz="1400" u="none" cap="none" strike="noStrike">
                          <a:solidFill>
                            <a:srgbClr val="757070"/>
                          </a:solidFill>
                          <a:latin typeface="Roboto"/>
                          <a:ea typeface="Roboto"/>
                          <a:cs typeface="Roboto"/>
                          <a:sym typeface="Roboto"/>
                        </a:rPr>
                        <a:t>Duration</a:t>
                      </a:r>
                      <a:endParaRPr sz="1100">
                        <a:latin typeface="Roboto"/>
                        <a:ea typeface="Roboto"/>
                        <a:cs typeface="Roboto"/>
                        <a:sym typeface="Roboto"/>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Roboto"/>
                        <a:ea typeface="Roboto"/>
                        <a:cs typeface="Roboto"/>
                        <a:sym typeface="Roboto"/>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r>
              <a:tr h="455575">
                <a:tc>
                  <a:txBody>
                    <a:bodyPr/>
                    <a:lstStyle/>
                    <a:p>
                      <a:pPr indent="0" lvl="0" marL="0" marR="0" rtl="0" algn="l">
                        <a:spcBef>
                          <a:spcPts val="0"/>
                        </a:spcBef>
                        <a:spcAft>
                          <a:spcPts val="0"/>
                        </a:spcAft>
                        <a:buNone/>
                      </a:pPr>
                      <a:r>
                        <a:rPr i="0" lang="en" sz="1400" u="none" cap="none" strike="noStrike">
                          <a:solidFill>
                            <a:srgbClr val="757070"/>
                          </a:solidFill>
                          <a:latin typeface="Roboto"/>
                          <a:ea typeface="Roboto"/>
                          <a:cs typeface="Roboto"/>
                          <a:sym typeface="Roboto"/>
                        </a:rPr>
                        <a:t>Goals</a:t>
                      </a:r>
                      <a:endParaRPr sz="1400" u="none" cap="none" strike="noStrike">
                        <a:solidFill>
                          <a:srgbClr val="757070"/>
                        </a:solidFill>
                        <a:latin typeface="Roboto"/>
                        <a:ea typeface="Roboto"/>
                        <a:cs typeface="Roboto"/>
                        <a:sym typeface="Roboto"/>
                      </a:endParaRPr>
                    </a:p>
                  </a:txBody>
                  <a:tcPr marT="34275"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i="0" sz="1100" u="none" cap="none" strike="noStrike">
                        <a:solidFill>
                          <a:srgbClr val="FFFFFF"/>
                        </a:solidFill>
                        <a:latin typeface="Roboto"/>
                        <a:ea typeface="Roboto"/>
                        <a:cs typeface="Roboto"/>
                        <a:sym typeface="Roboto"/>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F8FAFF"/>
                    </a:solidFill>
                  </a:tcPr>
                </a:tc>
              </a:tr>
              <a:tr h="845575">
                <a:tc>
                  <a:txBody>
                    <a:bodyPr/>
                    <a:lstStyle/>
                    <a:p>
                      <a:pPr indent="0" lvl="0" marL="0" marR="0" rtl="0" algn="l">
                        <a:spcBef>
                          <a:spcPts val="0"/>
                        </a:spcBef>
                        <a:spcAft>
                          <a:spcPts val="0"/>
                        </a:spcAft>
                        <a:buNone/>
                      </a:pPr>
                      <a:r>
                        <a:t/>
                      </a:r>
                      <a:endParaRPr i="0" sz="600" u="none" cap="none" strike="noStrike">
                        <a:solidFill>
                          <a:srgbClr val="757070"/>
                        </a:solidFill>
                        <a:latin typeface="Roboto"/>
                        <a:ea typeface="Roboto"/>
                        <a:cs typeface="Roboto"/>
                        <a:sym typeface="Roboto"/>
                      </a:endParaRPr>
                    </a:p>
                    <a:p>
                      <a:pPr indent="0" lvl="0" marL="0" marR="0" rtl="0" algn="l">
                        <a:spcBef>
                          <a:spcPts val="0"/>
                        </a:spcBef>
                        <a:spcAft>
                          <a:spcPts val="0"/>
                        </a:spcAft>
                        <a:buNone/>
                      </a:pPr>
                      <a:r>
                        <a:rPr i="0" lang="en" sz="1400" u="none" cap="none" strike="noStrike">
                          <a:solidFill>
                            <a:srgbClr val="757070"/>
                          </a:solidFill>
                          <a:latin typeface="Roboto"/>
                          <a:ea typeface="Roboto"/>
                          <a:cs typeface="Roboto"/>
                          <a:sym typeface="Roboto"/>
                        </a:rPr>
                        <a:t>Achievements</a:t>
                      </a:r>
                      <a:endParaRPr sz="1400" u="none" cap="none" strike="noStrike">
                        <a:solidFill>
                          <a:srgbClr val="757070"/>
                        </a:solidFill>
                        <a:latin typeface="Roboto"/>
                        <a:ea typeface="Roboto"/>
                        <a:cs typeface="Roboto"/>
                        <a:sym typeface="Roboto"/>
                      </a:endParaRPr>
                    </a:p>
                  </a:txBody>
                  <a:tcPr marT="34275" marB="34300" marR="68600" marL="68600">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AFF"/>
                    </a:solidFill>
                  </a:tcPr>
                </a:tc>
                <a:tc>
                  <a:txBody>
                    <a:bodyPr/>
                    <a:lstStyle/>
                    <a:p>
                      <a:pPr indent="0" lvl="0" marL="0" marR="0" rtl="0" algn="ctr">
                        <a:spcBef>
                          <a:spcPts val="0"/>
                        </a:spcBef>
                        <a:spcAft>
                          <a:spcPts val="0"/>
                        </a:spcAft>
                        <a:buNone/>
                      </a:pPr>
                      <a:r>
                        <a:t/>
                      </a:r>
                      <a:endParaRPr i="0" sz="1100" u="none" cap="none" strike="noStrike">
                        <a:solidFill>
                          <a:srgbClr val="FFFFFF"/>
                        </a:solidFill>
                        <a:latin typeface="Roboto"/>
                        <a:ea typeface="Roboto"/>
                        <a:cs typeface="Roboto"/>
                        <a:sym typeface="Roboto"/>
                      </a:endParaRPr>
                    </a:p>
                  </a:txBody>
                  <a:tcPr marT="34275"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AFF"/>
                    </a:solidFill>
                  </a:tcPr>
                </a:tc>
              </a:tr>
            </a:tbl>
          </a:graphicData>
        </a:graphic>
      </p:graphicFrame>
      <p:sp>
        <p:nvSpPr>
          <p:cNvPr id="502" name="Google Shape;502;p56"/>
          <p:cNvSpPr/>
          <p:nvPr/>
        </p:nvSpPr>
        <p:spPr>
          <a:xfrm>
            <a:off x="4006025" y="1088169"/>
            <a:ext cx="171000" cy="157200"/>
          </a:xfrm>
          <a:prstGeom prst="chevron">
            <a:avLst>
              <a:gd fmla="val 67312" name="adj"/>
            </a:avLst>
          </a:prstGeom>
          <a:solidFill>
            <a:schemeClr val="lt1"/>
          </a:solidFill>
          <a:ln cap="flat" cmpd="sng" w="952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Barlow Condensed"/>
              <a:ea typeface="Barlow Condensed"/>
              <a:cs typeface="Barlow Condensed"/>
              <a:sym typeface="Barlow Condensed"/>
            </a:endParaRPr>
          </a:p>
        </p:txBody>
      </p:sp>
      <p:sp>
        <p:nvSpPr>
          <p:cNvPr id="503" name="Google Shape;503;p56"/>
          <p:cNvSpPr txBox="1"/>
          <p:nvPr>
            <p:ph idx="2" type="body"/>
          </p:nvPr>
        </p:nvSpPr>
        <p:spPr>
          <a:xfrm>
            <a:off x="4161723" y="987552"/>
            <a:ext cx="2575500" cy="2598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000000"/>
              </a:buClr>
              <a:buSzPts val="1400"/>
              <a:buNone/>
              <a:defRPr sz="1400">
                <a:solidFill>
                  <a:srgbClr val="00000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504" name="Google Shape;504;p56"/>
          <p:cNvSpPr txBox="1"/>
          <p:nvPr>
            <p:ph idx="3" type="body"/>
          </p:nvPr>
        </p:nvSpPr>
        <p:spPr>
          <a:xfrm>
            <a:off x="5990522" y="1647526"/>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000000"/>
              </a:buClr>
              <a:buSzPts val="1400"/>
              <a:buNone/>
              <a:defRPr sz="1400">
                <a:solidFill>
                  <a:srgbClr val="000000"/>
                </a:solidFill>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505" name="Google Shape;505;p56"/>
          <p:cNvSpPr txBox="1"/>
          <p:nvPr>
            <p:ph idx="4" type="body"/>
          </p:nvPr>
        </p:nvSpPr>
        <p:spPr>
          <a:xfrm>
            <a:off x="5990522" y="2076715"/>
            <a:ext cx="2575500" cy="2598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000000"/>
              </a:buClr>
              <a:buSzPts val="1400"/>
              <a:buNone/>
              <a:defRPr sz="1400">
                <a:solidFill>
                  <a:srgbClr val="000000"/>
                </a:solidFill>
              </a:defRPr>
            </a:lvl1pPr>
            <a:lvl2pPr indent="-317500" lvl="1" marL="914400" rtl="0" algn="l">
              <a:lnSpc>
                <a:spcPct val="90000"/>
              </a:lnSpc>
              <a:spcBef>
                <a:spcPts val="400"/>
              </a:spcBef>
              <a:spcAft>
                <a:spcPts val="0"/>
              </a:spcAft>
              <a:buClr>
                <a:srgbClr val="000000"/>
              </a:buClr>
              <a:buSzPts val="1400"/>
              <a:buChar char="•"/>
              <a:defRPr>
                <a:solidFill>
                  <a:srgbClr val="000000"/>
                </a:solidFill>
              </a:defRPr>
            </a:lvl2pPr>
            <a:lvl3pPr indent="-317500" lvl="2" marL="1371600" rtl="0" algn="l">
              <a:lnSpc>
                <a:spcPct val="90000"/>
              </a:lnSpc>
              <a:spcBef>
                <a:spcPts val="400"/>
              </a:spcBef>
              <a:spcAft>
                <a:spcPts val="0"/>
              </a:spcAft>
              <a:buClr>
                <a:srgbClr val="000000"/>
              </a:buClr>
              <a:buSzPts val="1400"/>
              <a:buChar char="•"/>
              <a:defRPr>
                <a:solidFill>
                  <a:srgbClr val="000000"/>
                </a:solidFill>
              </a:defRPr>
            </a:lvl3pPr>
            <a:lvl4pPr indent="-317500" lvl="3" marL="1828800" rtl="0" algn="l">
              <a:lnSpc>
                <a:spcPct val="90000"/>
              </a:lnSpc>
              <a:spcBef>
                <a:spcPts val="400"/>
              </a:spcBef>
              <a:spcAft>
                <a:spcPts val="0"/>
              </a:spcAft>
              <a:buClr>
                <a:srgbClr val="000000"/>
              </a:buClr>
              <a:buSzPts val="1400"/>
              <a:buChar char="•"/>
              <a:defRPr>
                <a:solidFill>
                  <a:srgbClr val="000000"/>
                </a:solidFill>
              </a:defRPr>
            </a:lvl4pPr>
            <a:lvl5pPr indent="-317500" lvl="4" marL="2286000" rtl="0" algn="l">
              <a:lnSpc>
                <a:spcPct val="90000"/>
              </a:lnSpc>
              <a:spcBef>
                <a:spcPts val="400"/>
              </a:spcBef>
              <a:spcAft>
                <a:spcPts val="0"/>
              </a:spcAft>
              <a:buClr>
                <a:srgbClr val="000000"/>
              </a:buClr>
              <a:buSzPts val="1400"/>
              <a:buChar char="•"/>
              <a:defRPr>
                <a:solidFill>
                  <a:srgbClr val="000000"/>
                </a:solidFill>
              </a:defRPr>
            </a:lvl5pPr>
            <a:lvl6pPr indent="-317500" lvl="5" marL="2743200" rtl="0" algn="l">
              <a:lnSpc>
                <a:spcPct val="90000"/>
              </a:lnSpc>
              <a:spcBef>
                <a:spcPts val="400"/>
              </a:spcBef>
              <a:spcAft>
                <a:spcPts val="0"/>
              </a:spcAft>
              <a:buClr>
                <a:srgbClr val="000000"/>
              </a:buClr>
              <a:buSzPts val="1400"/>
              <a:buChar char="•"/>
              <a:defRPr>
                <a:solidFill>
                  <a:srgbClr val="000000"/>
                </a:solidFill>
              </a:defRPr>
            </a:lvl6pPr>
            <a:lvl7pPr indent="-317500" lvl="6" marL="3200400" rtl="0" algn="l">
              <a:lnSpc>
                <a:spcPct val="90000"/>
              </a:lnSpc>
              <a:spcBef>
                <a:spcPts val="400"/>
              </a:spcBef>
              <a:spcAft>
                <a:spcPts val="0"/>
              </a:spcAft>
              <a:buClr>
                <a:srgbClr val="000000"/>
              </a:buClr>
              <a:buSzPts val="1400"/>
              <a:buChar char="•"/>
              <a:defRPr>
                <a:solidFill>
                  <a:srgbClr val="000000"/>
                </a:solidFill>
              </a:defRPr>
            </a:lvl7pPr>
            <a:lvl8pPr indent="-317500" lvl="7" marL="3657600" rtl="0" algn="l">
              <a:lnSpc>
                <a:spcPct val="90000"/>
              </a:lnSpc>
              <a:spcBef>
                <a:spcPts val="400"/>
              </a:spcBef>
              <a:spcAft>
                <a:spcPts val="0"/>
              </a:spcAft>
              <a:buClr>
                <a:srgbClr val="000000"/>
              </a:buClr>
              <a:buSzPts val="1400"/>
              <a:buChar char="•"/>
              <a:defRPr>
                <a:solidFill>
                  <a:srgbClr val="000000"/>
                </a:solidFill>
              </a:defRPr>
            </a:lvl8pPr>
            <a:lvl9pPr indent="-317500" lvl="8" marL="4114800" rtl="0" algn="l">
              <a:lnSpc>
                <a:spcPct val="90000"/>
              </a:lnSpc>
              <a:spcBef>
                <a:spcPts val="400"/>
              </a:spcBef>
              <a:spcAft>
                <a:spcPts val="0"/>
              </a:spcAft>
              <a:buClr>
                <a:srgbClr val="000000"/>
              </a:buClr>
              <a:buSzPts val="1400"/>
              <a:buChar char="•"/>
              <a:defRPr>
                <a:solidFill>
                  <a:srgbClr val="000000"/>
                </a:solidFill>
              </a:defRPr>
            </a:lvl9pPr>
          </a:lstStyle>
          <a:p/>
        </p:txBody>
      </p:sp>
      <p:sp>
        <p:nvSpPr>
          <p:cNvPr id="506" name="Google Shape;506;p56"/>
          <p:cNvSpPr txBox="1"/>
          <p:nvPr>
            <p:ph idx="5" type="body"/>
          </p:nvPr>
        </p:nvSpPr>
        <p:spPr>
          <a:xfrm>
            <a:off x="5990522" y="2555542"/>
            <a:ext cx="2575500" cy="683700"/>
          </a:xfrm>
          <a:prstGeom prst="rect">
            <a:avLst/>
          </a:prstGeom>
          <a:noFill/>
          <a:ln>
            <a:noFill/>
          </a:ln>
        </p:spPr>
        <p:txBody>
          <a:bodyPr anchorCtr="0" anchor="ctr"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sz="1400">
                <a:solidFill>
                  <a:schemeClr val="dk1"/>
                </a:solidFill>
              </a:defRPr>
            </a:lvl1pPr>
            <a:lvl2pPr indent="-317500" lvl="1" marL="914400" rtl="0" algn="l">
              <a:lnSpc>
                <a:spcPct val="90000"/>
              </a:lnSpc>
              <a:spcBef>
                <a:spcPts val="400"/>
              </a:spcBef>
              <a:spcAft>
                <a:spcPts val="0"/>
              </a:spcAft>
              <a:buClr>
                <a:schemeClr val="dk1"/>
              </a:buClr>
              <a:buSzPts val="1400"/>
              <a:buChar char="•"/>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507" name="Google Shape;507;p56"/>
          <p:cNvSpPr txBox="1"/>
          <p:nvPr>
            <p:ph idx="6" type="body"/>
          </p:nvPr>
        </p:nvSpPr>
        <p:spPr>
          <a:xfrm>
            <a:off x="4006031" y="488515"/>
            <a:ext cx="2575500" cy="474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chemeClr val="lt1"/>
              </a:buClr>
              <a:buSzPts val="2100"/>
              <a:buNone/>
              <a:defRPr b="1">
                <a:solidFill>
                  <a:schemeClr val="lt1"/>
                </a:solidFill>
              </a:defRPr>
            </a:lvl1pPr>
            <a:lvl2pPr indent="-317500" lvl="1" marL="914400" rtl="0">
              <a:lnSpc>
                <a:spcPct val="90000"/>
              </a:lnSpc>
              <a:spcBef>
                <a:spcPts val="400"/>
              </a:spcBef>
              <a:spcAft>
                <a:spcPts val="0"/>
              </a:spcAft>
              <a:buClr>
                <a:srgbClr val="000000"/>
              </a:buClr>
              <a:buSzPts val="1400"/>
              <a:buChar char="•"/>
              <a:defRPr>
                <a:solidFill>
                  <a:srgbClr val="000000"/>
                </a:solidFill>
              </a:defRPr>
            </a:lvl2pPr>
            <a:lvl3pPr indent="-317500" lvl="2" marL="1371600" rtl="0">
              <a:lnSpc>
                <a:spcPct val="90000"/>
              </a:lnSpc>
              <a:spcBef>
                <a:spcPts val="400"/>
              </a:spcBef>
              <a:spcAft>
                <a:spcPts val="0"/>
              </a:spcAft>
              <a:buClr>
                <a:srgbClr val="FFFFFF"/>
              </a:buClr>
              <a:buSzPts val="1400"/>
              <a:buChar char="•"/>
              <a:defRPr>
                <a:solidFill>
                  <a:srgbClr val="FFFFFF"/>
                </a:solidFill>
              </a:defRPr>
            </a:lvl3pPr>
            <a:lvl4pPr indent="-317500" lvl="3" marL="1828800" rtl="0">
              <a:lnSpc>
                <a:spcPct val="90000"/>
              </a:lnSpc>
              <a:spcBef>
                <a:spcPts val="400"/>
              </a:spcBef>
              <a:spcAft>
                <a:spcPts val="0"/>
              </a:spcAft>
              <a:buClr>
                <a:srgbClr val="FFFFFF"/>
              </a:buClr>
              <a:buSzPts val="1400"/>
              <a:buChar char="•"/>
              <a:defRPr>
                <a:solidFill>
                  <a:srgbClr val="FFFFFF"/>
                </a:solidFill>
              </a:defRPr>
            </a:lvl4pPr>
            <a:lvl5pPr indent="-317500" lvl="4" marL="2286000" rtl="0">
              <a:lnSpc>
                <a:spcPct val="90000"/>
              </a:lnSpc>
              <a:spcBef>
                <a:spcPts val="400"/>
              </a:spcBef>
              <a:spcAft>
                <a:spcPts val="0"/>
              </a:spcAft>
              <a:buClr>
                <a:srgbClr val="FFFFFF"/>
              </a:buClr>
              <a:buSzPts val="1400"/>
              <a:buChar char="•"/>
              <a:defRPr>
                <a:solidFill>
                  <a:srgbClr val="FFFFFF"/>
                </a:solidFill>
              </a:defRPr>
            </a:lvl5pPr>
            <a:lvl6pPr indent="-317500" lvl="5" marL="2743200" rtl="0">
              <a:lnSpc>
                <a:spcPct val="90000"/>
              </a:lnSpc>
              <a:spcBef>
                <a:spcPts val="400"/>
              </a:spcBef>
              <a:spcAft>
                <a:spcPts val="0"/>
              </a:spcAft>
              <a:buClr>
                <a:srgbClr val="FFFFFF"/>
              </a:buClr>
              <a:buSzPts val="1400"/>
              <a:buChar char="•"/>
              <a:defRPr>
                <a:solidFill>
                  <a:srgbClr val="FFFFFF"/>
                </a:solidFill>
              </a:defRPr>
            </a:lvl6pPr>
            <a:lvl7pPr indent="-317500" lvl="6" marL="3200400" rtl="0">
              <a:lnSpc>
                <a:spcPct val="90000"/>
              </a:lnSpc>
              <a:spcBef>
                <a:spcPts val="400"/>
              </a:spcBef>
              <a:spcAft>
                <a:spcPts val="0"/>
              </a:spcAft>
              <a:buClr>
                <a:srgbClr val="FFFFFF"/>
              </a:buClr>
              <a:buSzPts val="1400"/>
              <a:buChar char="•"/>
              <a:defRPr>
                <a:solidFill>
                  <a:srgbClr val="FFFFFF"/>
                </a:solidFill>
              </a:defRPr>
            </a:lvl7pPr>
            <a:lvl8pPr indent="-317500" lvl="7" marL="3657600" rtl="0">
              <a:lnSpc>
                <a:spcPct val="90000"/>
              </a:lnSpc>
              <a:spcBef>
                <a:spcPts val="400"/>
              </a:spcBef>
              <a:spcAft>
                <a:spcPts val="0"/>
              </a:spcAft>
              <a:buClr>
                <a:srgbClr val="FFFFFF"/>
              </a:buClr>
              <a:buSzPts val="1400"/>
              <a:buChar char="•"/>
              <a:defRPr>
                <a:solidFill>
                  <a:srgbClr val="FFFFFF"/>
                </a:solidFill>
              </a:defRPr>
            </a:lvl8pPr>
            <a:lvl9pPr indent="-317500" lvl="8" marL="4114800" rtl="0">
              <a:lnSpc>
                <a:spcPct val="90000"/>
              </a:lnSpc>
              <a:spcBef>
                <a:spcPts val="40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4">
  <p:cSld name="21 | Blank-Slide v.3_2_1">
    <p:spTree>
      <p:nvGrpSpPr>
        <p:cNvPr id="508" name="Shape 508"/>
        <p:cNvGrpSpPr/>
        <p:nvPr/>
      </p:nvGrpSpPr>
      <p:grpSpPr>
        <a:xfrm>
          <a:off x="0" y="0"/>
          <a:ext cx="0" cy="0"/>
          <a:chOff x="0" y="0"/>
          <a:chExt cx="0" cy="0"/>
        </a:xfrm>
      </p:grpSpPr>
      <p:pic>
        <p:nvPicPr>
          <p:cNvPr id="509" name="Google Shape;509;p57"/>
          <p:cNvPicPr preferRelativeResize="0"/>
          <p:nvPr/>
        </p:nvPicPr>
        <p:blipFill rotWithShape="1">
          <a:blip r:embed="rId2">
            <a:alphaModFix/>
          </a:blip>
          <a:srcRect b="0" l="0" r="0" t="0"/>
          <a:stretch/>
        </p:blipFill>
        <p:spPr>
          <a:xfrm>
            <a:off x="73" y="0"/>
            <a:ext cx="9144001" cy="5143500"/>
          </a:xfrm>
          <a:prstGeom prst="rect">
            <a:avLst/>
          </a:prstGeom>
          <a:noFill/>
          <a:ln>
            <a:noFill/>
          </a:ln>
        </p:spPr>
      </p:pic>
      <p:sp>
        <p:nvSpPr>
          <p:cNvPr id="510" name="Google Shape;510;p57"/>
          <p:cNvSpPr txBox="1"/>
          <p:nvPr>
            <p:ph idx="12" type="sldNum"/>
          </p:nvPr>
        </p:nvSpPr>
        <p:spPr>
          <a:xfrm>
            <a:off x="8556784" y="4749851"/>
            <a:ext cx="548700" cy="393600"/>
          </a:xfrm>
          <a:prstGeom prst="rect">
            <a:avLst/>
          </a:prstGeom>
          <a:noFill/>
          <a:ln>
            <a:noFill/>
          </a:ln>
        </p:spPr>
        <p:txBody>
          <a:bodyPr anchorCtr="0" anchor="t" bIns="25700" lIns="51425" spcFirstLastPara="1" rIns="51425" wrap="square" tIns="25700">
            <a:noAutofit/>
          </a:bodyPr>
          <a:lstStyle>
            <a:lvl1pPr indent="0" lvl="0"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1pPr>
            <a:lvl2pPr indent="0" lvl="1"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2pPr>
            <a:lvl3pPr indent="0" lvl="2"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3pPr>
            <a:lvl4pPr indent="0" lvl="3"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4pPr>
            <a:lvl5pPr indent="0" lvl="4"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5pPr>
            <a:lvl6pPr indent="0" lvl="5"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6pPr>
            <a:lvl7pPr indent="0" lvl="6"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7pPr>
            <a:lvl8pPr indent="0" lvl="7"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8pPr>
            <a:lvl9pPr indent="0" lvl="8" marL="0" rtl="0" algn="r">
              <a:spcBef>
                <a:spcPts val="0"/>
              </a:spcBef>
              <a:buClr>
                <a:srgbClr val="757070"/>
              </a:buClr>
              <a:buSzPts val="1000"/>
              <a:buFont typeface="Barlow Condensed"/>
              <a:buNone/>
              <a:defRPr b="0" i="0" sz="1000" u="none" cap="none" strike="noStrike">
                <a:solidFill>
                  <a:srgbClr val="757070"/>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
              <a:t>‹#›</a:t>
            </a:fld>
            <a:endParaRPr/>
          </a:p>
        </p:txBody>
      </p:sp>
      <p:sp>
        <p:nvSpPr>
          <p:cNvPr id="511" name="Google Shape;511;p57"/>
          <p:cNvSpPr/>
          <p:nvPr/>
        </p:nvSpPr>
        <p:spPr>
          <a:xfrm>
            <a:off x="634256" y="1111256"/>
            <a:ext cx="7777500" cy="438600"/>
          </a:xfrm>
          <a:prstGeom prst="rect">
            <a:avLst/>
          </a:prstGeom>
          <a:noFill/>
          <a:ln>
            <a:noFill/>
          </a:ln>
        </p:spPr>
        <p:txBody>
          <a:bodyPr anchorCtr="0" anchor="t" bIns="34275" lIns="68575" spcFirstLastPara="1" rIns="68575" wrap="square" tIns="34275">
            <a:noAutofit/>
          </a:bodyPr>
          <a:lstStyle/>
          <a:p>
            <a:pPr indent="0" lvl="0" marL="127000" rtl="0" algn="l">
              <a:lnSpc>
                <a:spcPct val="90000"/>
              </a:lnSpc>
              <a:spcBef>
                <a:spcPts val="0"/>
              </a:spcBef>
              <a:spcAft>
                <a:spcPts val="0"/>
              </a:spcAft>
              <a:buClr>
                <a:srgbClr val="000000"/>
              </a:buClr>
              <a:buSzPts val="1200"/>
              <a:buFont typeface="Archivo"/>
              <a:buNone/>
            </a:pPr>
            <a:r>
              <a:rPr lang="en" sz="1100">
                <a:solidFill>
                  <a:schemeClr val="lt1"/>
                </a:solidFill>
                <a:latin typeface="Roboto"/>
                <a:ea typeface="Roboto"/>
                <a:cs typeface="Roboto"/>
                <a:sym typeface="Roboto"/>
              </a:rPr>
              <a:t>Behind the couch burrow under covers cat snacks chase imaginary bugs claw drapes climb leg flop over give attitude hate dog hide when guests come over hopped up on goofballs hunt. </a:t>
            </a:r>
            <a:endParaRPr sz="1100">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chivo"/>
              <a:buNone/>
            </a:pPr>
            <a:r>
              <a:t/>
            </a:r>
            <a:endParaRPr sz="1100">
              <a:solidFill>
                <a:schemeClr val="lt1"/>
              </a:solidFill>
              <a:latin typeface="Roboto"/>
              <a:ea typeface="Roboto"/>
              <a:cs typeface="Roboto"/>
              <a:sym typeface="Roboto"/>
            </a:endParaRPr>
          </a:p>
        </p:txBody>
      </p:sp>
      <p:grpSp>
        <p:nvGrpSpPr>
          <p:cNvPr id="512" name="Google Shape;512;p57"/>
          <p:cNvGrpSpPr/>
          <p:nvPr/>
        </p:nvGrpSpPr>
        <p:grpSpPr>
          <a:xfrm>
            <a:off x="634277" y="1751660"/>
            <a:ext cx="3702032" cy="2611227"/>
            <a:chOff x="634473" y="1754671"/>
            <a:chExt cx="3702032" cy="3002100"/>
          </a:xfrm>
        </p:grpSpPr>
        <p:sp>
          <p:nvSpPr>
            <p:cNvPr id="513" name="Google Shape;513;p57"/>
            <p:cNvSpPr/>
            <p:nvPr/>
          </p:nvSpPr>
          <p:spPr>
            <a:xfrm>
              <a:off x="697205" y="1754671"/>
              <a:ext cx="3639300" cy="30021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514" name="Google Shape;514;p57"/>
            <p:cNvSpPr/>
            <p:nvPr/>
          </p:nvSpPr>
          <p:spPr>
            <a:xfrm flipH="1">
              <a:off x="634473" y="1957188"/>
              <a:ext cx="2145300" cy="365400"/>
            </a:xfrm>
            <a:prstGeom prst="chevron">
              <a:avLst>
                <a:gd fmla="val 7547" name="adj"/>
              </a:avLst>
            </a:prstGeom>
            <a:solidFill>
              <a:schemeClr val="lt1"/>
            </a:solidFill>
            <a:ln>
              <a:noFill/>
            </a:ln>
          </p:spPr>
          <p:txBody>
            <a:bodyPr anchorCtr="0" anchor="ctr" bIns="45725" lIns="91425" spcFirstLastPara="1" rIns="91425" wrap="square" tIns="45725">
              <a:noAutofit/>
            </a:bodyPr>
            <a:lstStyle/>
            <a:p>
              <a:pPr indent="0" lvl="0" marL="0" marR="0" rtl="0" algn="l">
                <a:lnSpc>
                  <a:spcPct val="100000"/>
                </a:lnSpc>
                <a:spcBef>
                  <a:spcPts val="0"/>
                </a:spcBef>
                <a:spcAft>
                  <a:spcPts val="0"/>
                </a:spcAft>
                <a:buClr>
                  <a:srgbClr val="000000"/>
                </a:buClr>
                <a:buSzPts val="1400"/>
                <a:buFont typeface="Archivo"/>
                <a:buNone/>
              </a:pPr>
              <a:r>
                <a:rPr b="1" lang="en" sz="1400">
                  <a:solidFill>
                    <a:srgbClr val="FFFFFF"/>
                  </a:solidFill>
                  <a:latin typeface="Roboto"/>
                  <a:ea typeface="Roboto"/>
                  <a:cs typeface="Roboto"/>
                  <a:sym typeface="Roboto"/>
                </a:rPr>
                <a:t>TITLE</a:t>
              </a:r>
              <a:endParaRPr sz="1100">
                <a:latin typeface="Roboto"/>
                <a:ea typeface="Roboto"/>
                <a:cs typeface="Roboto"/>
                <a:sym typeface="Roboto"/>
              </a:endParaRPr>
            </a:p>
          </p:txBody>
        </p:sp>
        <p:sp>
          <p:nvSpPr>
            <p:cNvPr id="515" name="Google Shape;515;p57"/>
            <p:cNvSpPr/>
            <p:nvPr/>
          </p:nvSpPr>
          <p:spPr>
            <a:xfrm>
              <a:off x="697205" y="2733485"/>
              <a:ext cx="3156000" cy="971700"/>
            </a:xfrm>
            <a:prstGeom prst="rect">
              <a:avLst/>
            </a:prstGeom>
            <a:noFill/>
            <a:ln>
              <a:noFill/>
            </a:ln>
          </p:spPr>
          <p:txBody>
            <a:bodyPr anchorCtr="0" anchor="t" bIns="34275" lIns="68575" spcFirstLastPara="1" rIns="68575" wrap="square" tIns="34275">
              <a:noAutofit/>
            </a:bodyPr>
            <a:lstStyle/>
            <a:p>
              <a:pPr indent="0" lvl="0" marL="127000" marR="0" rtl="0" algn="l">
                <a:lnSpc>
                  <a:spcPct val="90000"/>
                </a:lnSpc>
                <a:spcBef>
                  <a:spcPts val="0"/>
                </a:spcBef>
                <a:spcAft>
                  <a:spcPts val="0"/>
                </a:spcAft>
                <a:buClr>
                  <a:srgbClr val="000000"/>
                </a:buClr>
                <a:buSzPts val="1200"/>
                <a:buFont typeface="Archivo"/>
                <a:buNone/>
              </a:pPr>
              <a:r>
                <a:rPr lang="en" sz="1400">
                  <a:solidFill>
                    <a:srgbClr val="222222"/>
                  </a:solidFill>
                  <a:latin typeface="Roboto"/>
                  <a:ea typeface="Roboto"/>
                  <a:cs typeface="Roboto"/>
                  <a:sym typeface="Roboto"/>
                </a:rPr>
                <a:t>Behind the couch burrow under covers cat snacks chase imaginary bugs claw drapes climb leg flop over give attitude hate dog hide when guests come over hopped up on goofballs hunt anything that moves intrigued by the shower </a:t>
              </a:r>
              <a:endParaRPr sz="1400">
                <a:latin typeface="Roboto"/>
                <a:ea typeface="Roboto"/>
                <a:cs typeface="Roboto"/>
                <a:sym typeface="Roboto"/>
              </a:endParaRPr>
            </a:p>
          </p:txBody>
        </p:sp>
      </p:grpSp>
      <p:grpSp>
        <p:nvGrpSpPr>
          <p:cNvPr id="516" name="Google Shape;516;p57"/>
          <p:cNvGrpSpPr/>
          <p:nvPr/>
        </p:nvGrpSpPr>
        <p:grpSpPr>
          <a:xfrm>
            <a:off x="4719886" y="1751662"/>
            <a:ext cx="3692108" cy="2611227"/>
            <a:chOff x="4719885" y="1932367"/>
            <a:chExt cx="3692108" cy="2611227"/>
          </a:xfrm>
        </p:grpSpPr>
        <p:grpSp>
          <p:nvGrpSpPr>
            <p:cNvPr id="517" name="Google Shape;517;p57"/>
            <p:cNvGrpSpPr/>
            <p:nvPr/>
          </p:nvGrpSpPr>
          <p:grpSpPr>
            <a:xfrm>
              <a:off x="4719885" y="1932367"/>
              <a:ext cx="3692108" cy="2611227"/>
              <a:chOff x="292933" y="1754671"/>
              <a:chExt cx="3692108" cy="3002100"/>
            </a:xfrm>
          </p:grpSpPr>
          <p:sp>
            <p:nvSpPr>
              <p:cNvPr id="518" name="Google Shape;518;p57"/>
              <p:cNvSpPr/>
              <p:nvPr/>
            </p:nvSpPr>
            <p:spPr>
              <a:xfrm>
                <a:off x="345741" y="1754671"/>
                <a:ext cx="3639300" cy="30021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7"/>
              <p:cNvSpPr/>
              <p:nvPr/>
            </p:nvSpPr>
            <p:spPr>
              <a:xfrm flipH="1">
                <a:off x="292933" y="1945340"/>
                <a:ext cx="2146500" cy="365400"/>
              </a:xfrm>
              <a:prstGeom prst="chevron">
                <a:avLst>
                  <a:gd fmla="val 7547" name="adj"/>
                </a:avLst>
              </a:prstGeom>
              <a:solidFill>
                <a:schemeClr val="lt1"/>
              </a:solidFill>
              <a:ln>
                <a:noFill/>
              </a:ln>
            </p:spPr>
            <p:txBody>
              <a:bodyPr anchorCtr="0" anchor="ctr" bIns="45725" lIns="91425" spcFirstLastPara="1" rIns="91425" wrap="square" tIns="45725">
                <a:noAutofit/>
              </a:bodyPr>
              <a:lstStyle/>
              <a:p>
                <a:pPr indent="0" lvl="0" marL="0" marR="0" rtl="0" algn="l">
                  <a:lnSpc>
                    <a:spcPct val="100000"/>
                  </a:lnSpc>
                  <a:spcBef>
                    <a:spcPts val="0"/>
                  </a:spcBef>
                  <a:spcAft>
                    <a:spcPts val="0"/>
                  </a:spcAft>
                  <a:buClr>
                    <a:srgbClr val="000000"/>
                  </a:buClr>
                  <a:buSzPts val="1400"/>
                  <a:buFont typeface="Archivo"/>
                  <a:buNone/>
                </a:pPr>
                <a:r>
                  <a:rPr b="1" lang="en" sz="1400">
                    <a:solidFill>
                      <a:srgbClr val="FFFFFF"/>
                    </a:solidFill>
                    <a:latin typeface="Roboto"/>
                    <a:ea typeface="Roboto"/>
                    <a:cs typeface="Roboto"/>
                    <a:sym typeface="Roboto"/>
                  </a:rPr>
                  <a:t>TITLE</a:t>
                </a:r>
                <a:endParaRPr sz="1100">
                  <a:latin typeface="Roboto"/>
                  <a:ea typeface="Roboto"/>
                  <a:cs typeface="Roboto"/>
                  <a:sym typeface="Roboto"/>
                </a:endParaRPr>
              </a:p>
            </p:txBody>
          </p:sp>
        </p:grpSp>
        <p:sp>
          <p:nvSpPr>
            <p:cNvPr id="520" name="Google Shape;520;p57"/>
            <p:cNvSpPr/>
            <p:nvPr/>
          </p:nvSpPr>
          <p:spPr>
            <a:xfrm>
              <a:off x="4772693" y="2783697"/>
              <a:ext cx="3196800" cy="1426800"/>
            </a:xfrm>
            <a:prstGeom prst="rect">
              <a:avLst/>
            </a:prstGeom>
            <a:noFill/>
            <a:ln>
              <a:noFill/>
            </a:ln>
          </p:spPr>
          <p:txBody>
            <a:bodyPr anchorCtr="0" anchor="t" bIns="34275" lIns="68575" spcFirstLastPara="1" rIns="68575" wrap="square" tIns="34275">
              <a:noAutofit/>
            </a:bodyPr>
            <a:lstStyle/>
            <a:p>
              <a:pPr indent="0" lvl="0" marL="127000" rtl="0" algn="l">
                <a:lnSpc>
                  <a:spcPct val="90000"/>
                </a:lnSpc>
                <a:spcBef>
                  <a:spcPts val="0"/>
                </a:spcBef>
                <a:spcAft>
                  <a:spcPts val="0"/>
                </a:spcAft>
                <a:buClr>
                  <a:srgbClr val="000000"/>
                </a:buClr>
                <a:buSzPts val="1200"/>
                <a:buFont typeface="Archivo"/>
                <a:buNone/>
              </a:pPr>
              <a:r>
                <a:rPr lang="en" sz="1400">
                  <a:solidFill>
                    <a:srgbClr val="222222"/>
                  </a:solidFill>
                  <a:latin typeface="Roboto"/>
                  <a:ea typeface="Roboto"/>
                  <a:cs typeface="Roboto"/>
                  <a:sym typeface="Roboto"/>
                </a:rPr>
                <a:t>Behind the couch burrow under covers cat snacks chase imaginary bugs claw drapes climb leg flop over give attitude hate dog hide when guests come over hopped up on goofballs hunt anything that moves intrigued by the shower </a:t>
              </a:r>
              <a:endParaRPr sz="1400">
                <a:latin typeface="Roboto"/>
                <a:ea typeface="Roboto"/>
                <a:cs typeface="Roboto"/>
                <a:sym typeface="Roboto"/>
              </a:endParaRPr>
            </a:p>
            <a:p>
              <a:pPr indent="0" lvl="0" marL="127000" marR="0" rtl="0" algn="l">
                <a:lnSpc>
                  <a:spcPct val="90000"/>
                </a:lnSpc>
                <a:spcBef>
                  <a:spcPts val="0"/>
                </a:spcBef>
                <a:spcAft>
                  <a:spcPts val="0"/>
                </a:spcAft>
                <a:buClr>
                  <a:srgbClr val="000000"/>
                </a:buClr>
                <a:buSzPts val="1200"/>
                <a:buFont typeface="Archivo"/>
                <a:buNone/>
              </a:pPr>
              <a:r>
                <a:t/>
              </a:r>
              <a:endParaRPr sz="1400">
                <a:solidFill>
                  <a:srgbClr val="191716"/>
                </a:solidFill>
                <a:latin typeface="Roboto"/>
                <a:ea typeface="Roboto"/>
                <a:cs typeface="Roboto"/>
                <a:sym typeface="Roboto"/>
              </a:endParaRPr>
            </a:p>
          </p:txBody>
        </p:sp>
      </p:grpSp>
      <p:pic>
        <p:nvPicPr>
          <p:cNvPr id="521" name="Google Shape;521;p57"/>
          <p:cNvPicPr preferRelativeResize="0"/>
          <p:nvPr/>
        </p:nvPicPr>
        <p:blipFill rotWithShape="1">
          <a:blip r:embed="rId3">
            <a:alphaModFix/>
          </a:blip>
          <a:srcRect b="0" l="0" r="0" t="0"/>
          <a:stretch/>
        </p:blipFill>
        <p:spPr>
          <a:xfrm>
            <a:off x="4332449" y="4663440"/>
            <a:ext cx="475080" cy="268647"/>
          </a:xfrm>
          <a:prstGeom prst="rect">
            <a:avLst/>
          </a:prstGeom>
          <a:noFill/>
          <a:ln>
            <a:noFill/>
          </a:ln>
        </p:spPr>
      </p:pic>
      <p:sp>
        <p:nvSpPr>
          <p:cNvPr id="522" name="Google Shape;522;p57"/>
          <p:cNvSpPr txBox="1"/>
          <p:nvPr/>
        </p:nvSpPr>
        <p:spPr>
          <a:xfrm>
            <a:off x="2912400" y="466613"/>
            <a:ext cx="3319200" cy="558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3500">
                <a:latin typeface="Roboto"/>
                <a:ea typeface="Roboto"/>
                <a:cs typeface="Roboto"/>
                <a:sym typeface="Roboto"/>
              </a:rPr>
              <a:t>VIEW &gt; MASTER</a:t>
            </a:r>
            <a:endParaRPr b="1" sz="3500">
              <a:latin typeface="Roboto"/>
              <a:ea typeface="Roboto"/>
              <a:cs typeface="Roboto"/>
              <a:sym typeface="Roboto"/>
            </a:endParaRPr>
          </a:p>
        </p:txBody>
      </p:sp>
      <p:sp>
        <p:nvSpPr>
          <p:cNvPr id="523" name="Google Shape;523;p57"/>
          <p:cNvSpPr txBox="1"/>
          <p:nvPr/>
        </p:nvSpPr>
        <p:spPr>
          <a:xfrm>
            <a:off x="2594168" y="288759"/>
            <a:ext cx="3955800" cy="279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Barlow Condensed Medium"/>
                <a:ea typeface="Barlow Condensed Medium"/>
                <a:cs typeface="Barlow Condensed Medium"/>
                <a:sym typeface="Barlow Condensed Medium"/>
              </a:rPr>
              <a:t>TO EDIT SLIDE:</a:t>
            </a:r>
            <a:endParaRPr sz="1100">
              <a:latin typeface="Barlow Condensed Medium"/>
              <a:ea typeface="Barlow Condensed Medium"/>
              <a:cs typeface="Barlow Condensed Medium"/>
              <a:sym typeface="Barlow Condensed Medium"/>
            </a:endParaRPr>
          </a:p>
        </p:txBody>
      </p:sp>
      <p:sp>
        <p:nvSpPr>
          <p:cNvPr id="524" name="Google Shape;524;p5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25" name="Google Shape;525;p5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526" name="Google Shape;526;p5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5">
  <p:cSld name="Blank-Slide-Building_1_1">
    <p:bg>
      <p:bgPr>
        <a:solidFill>
          <a:srgbClr val="DEDEDE"/>
        </a:solidFill>
      </p:bgPr>
    </p:bg>
    <p:spTree>
      <p:nvGrpSpPr>
        <p:cNvPr id="527" name="Shape 527"/>
        <p:cNvGrpSpPr/>
        <p:nvPr/>
      </p:nvGrpSpPr>
      <p:grpSpPr>
        <a:xfrm>
          <a:off x="0" y="0"/>
          <a:ext cx="0" cy="0"/>
          <a:chOff x="0" y="0"/>
          <a:chExt cx="0" cy="0"/>
        </a:xfrm>
      </p:grpSpPr>
      <p:pic>
        <p:nvPicPr>
          <p:cNvPr id="528" name="Google Shape;528;p58"/>
          <p:cNvPicPr preferRelativeResize="0"/>
          <p:nvPr/>
        </p:nvPicPr>
        <p:blipFill rotWithShape="1">
          <a:blip r:embed="rId2">
            <a:alphaModFix/>
          </a:blip>
          <a:srcRect b="0" l="0" r="0" t="0"/>
          <a:stretch/>
        </p:blipFill>
        <p:spPr>
          <a:xfrm>
            <a:off x="5476875" y="-12169"/>
            <a:ext cx="3667123" cy="5167838"/>
          </a:xfrm>
          <a:prstGeom prst="rect">
            <a:avLst/>
          </a:prstGeom>
          <a:noFill/>
          <a:ln>
            <a:noFill/>
          </a:ln>
        </p:spPr>
      </p:pic>
      <p:pic>
        <p:nvPicPr>
          <p:cNvPr id="529" name="Google Shape;529;p58"/>
          <p:cNvPicPr preferRelativeResize="0"/>
          <p:nvPr/>
        </p:nvPicPr>
        <p:blipFill rotWithShape="1">
          <a:blip r:embed="rId3">
            <a:alphaModFix amt="70000"/>
          </a:blip>
          <a:srcRect b="0" l="0" r="0" t="0"/>
          <a:stretch/>
        </p:blipFill>
        <p:spPr>
          <a:xfrm>
            <a:off x="4763" y="0"/>
            <a:ext cx="9134475" cy="5143500"/>
          </a:xfrm>
          <a:prstGeom prst="rect">
            <a:avLst/>
          </a:prstGeom>
          <a:noFill/>
          <a:ln>
            <a:noFill/>
          </a:ln>
        </p:spPr>
      </p:pic>
      <p:sp>
        <p:nvSpPr>
          <p:cNvPr id="530" name="Google Shape;530;p58"/>
          <p:cNvSpPr txBox="1"/>
          <p:nvPr>
            <p:ph idx="1" type="body"/>
          </p:nvPr>
        </p:nvSpPr>
        <p:spPr>
          <a:xfrm>
            <a:off x="252797" y="939805"/>
            <a:ext cx="4434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90F57D"/>
              </a:buClr>
              <a:buSzPts val="4500"/>
              <a:buNone/>
              <a:defRPr b="1" sz="4500">
                <a:solidFill>
                  <a:srgbClr val="90F57D"/>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52D339"/>
              </a:buClr>
              <a:buSzPts val="1400"/>
              <a:buChar char="•"/>
              <a:defRPr>
                <a:solidFill>
                  <a:srgbClr val="52D339"/>
                </a:solidFill>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1" name="Google Shape;531;p58"/>
          <p:cNvSpPr txBox="1"/>
          <p:nvPr>
            <p:ph idx="2" type="body"/>
          </p:nvPr>
        </p:nvSpPr>
        <p:spPr>
          <a:xfrm>
            <a:off x="318206" y="1695658"/>
            <a:ext cx="4084500" cy="308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3F4753"/>
              </a:buClr>
              <a:buSzPts val="1400"/>
              <a:buChar char="•"/>
              <a:defRPr sz="1400">
                <a:solidFill>
                  <a:srgbClr val="3F4753"/>
                </a:solidFill>
              </a:defRPr>
            </a:lvl1pPr>
            <a:lvl2pPr indent="-317500" lvl="1" marL="914400" rtl="0" algn="l">
              <a:lnSpc>
                <a:spcPct val="90000"/>
              </a:lnSpc>
              <a:spcBef>
                <a:spcPts val="400"/>
              </a:spcBef>
              <a:spcAft>
                <a:spcPts val="0"/>
              </a:spcAft>
              <a:buClr>
                <a:srgbClr val="3F4753"/>
              </a:buClr>
              <a:buSzPts val="1400"/>
              <a:buChar char="•"/>
              <a:defRPr sz="1400">
                <a:solidFill>
                  <a:srgbClr val="3F4753"/>
                </a:solidFill>
              </a:defRPr>
            </a:lvl2pPr>
            <a:lvl3pPr indent="-317500" lvl="2" marL="1371600" rtl="0" algn="l">
              <a:lnSpc>
                <a:spcPct val="90000"/>
              </a:lnSpc>
              <a:spcBef>
                <a:spcPts val="400"/>
              </a:spcBef>
              <a:spcAft>
                <a:spcPts val="0"/>
              </a:spcAft>
              <a:buClr>
                <a:srgbClr val="3F4753"/>
              </a:buClr>
              <a:buSzPts val="1400"/>
              <a:buChar char="•"/>
              <a:defRPr sz="1400">
                <a:solidFill>
                  <a:srgbClr val="3F4753"/>
                </a:solidFill>
              </a:defRPr>
            </a:lvl3pPr>
            <a:lvl4pPr indent="-317500" lvl="3" marL="1828800" rtl="0" algn="l">
              <a:lnSpc>
                <a:spcPct val="90000"/>
              </a:lnSpc>
              <a:spcBef>
                <a:spcPts val="400"/>
              </a:spcBef>
              <a:spcAft>
                <a:spcPts val="0"/>
              </a:spcAft>
              <a:buClr>
                <a:srgbClr val="3F4753"/>
              </a:buClr>
              <a:buSzPts val="1400"/>
              <a:buChar char="•"/>
              <a:defRPr sz="1400">
                <a:solidFill>
                  <a:srgbClr val="3F4753"/>
                </a:solidFill>
              </a:defRPr>
            </a:lvl4pPr>
            <a:lvl5pPr indent="-317500" lvl="4" marL="2286000" rtl="0" algn="l">
              <a:lnSpc>
                <a:spcPct val="90000"/>
              </a:lnSpc>
              <a:spcBef>
                <a:spcPts val="400"/>
              </a:spcBef>
              <a:spcAft>
                <a:spcPts val="0"/>
              </a:spcAft>
              <a:buClr>
                <a:srgbClr val="3F4753"/>
              </a:buClr>
              <a:buSzPts val="1400"/>
              <a:buChar char="•"/>
              <a:defRPr sz="1400">
                <a:solidFill>
                  <a:srgbClr val="3F4753"/>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2" name="Google Shape;532;p58"/>
          <p:cNvPicPr preferRelativeResize="0"/>
          <p:nvPr/>
        </p:nvPicPr>
        <p:blipFill rotWithShape="1">
          <a:blip r:embed="rId4">
            <a:alphaModFix/>
          </a:blip>
          <a:srcRect b="0" l="0" r="0" t="0"/>
          <a:stretch/>
        </p:blipFill>
        <p:spPr>
          <a:xfrm>
            <a:off x="8229244" y="4702054"/>
            <a:ext cx="548774" cy="310320"/>
          </a:xfrm>
          <a:prstGeom prst="rect">
            <a:avLst/>
          </a:prstGeom>
          <a:noFill/>
          <a:ln>
            <a:noFill/>
          </a:ln>
        </p:spPr>
      </p:pic>
      <p:cxnSp>
        <p:nvCxnSpPr>
          <p:cNvPr id="533" name="Google Shape;533;p58"/>
          <p:cNvCxnSpPr/>
          <p:nvPr/>
        </p:nvCxnSpPr>
        <p:spPr>
          <a:xfrm>
            <a:off x="323744" y="844355"/>
            <a:ext cx="1907400" cy="0"/>
          </a:xfrm>
          <a:prstGeom prst="straightConnector1">
            <a:avLst/>
          </a:prstGeom>
          <a:noFill/>
          <a:ln cap="flat" cmpd="sng" w="38100">
            <a:solidFill>
              <a:srgbClr val="52D339"/>
            </a:solidFill>
            <a:prstDash val="solid"/>
            <a:miter lim="800000"/>
            <a:headEnd len="sm" w="sm" type="none"/>
            <a:tailEnd len="sm" w="sm" type="none"/>
          </a:ln>
        </p:spPr>
      </p:cxnSp>
      <p:sp>
        <p:nvSpPr>
          <p:cNvPr id="534" name="Google Shape;534;p5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35" name="Google Shape;535;p5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36" name="Google Shape;536;p5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537" name="Google Shape;537;p5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6">
  <p:cSld name="Blank-Slide-Road_1">
    <p:bg>
      <p:bgPr>
        <a:solidFill>
          <a:srgbClr val="FFFFFF"/>
        </a:solidFill>
      </p:bgPr>
    </p:bg>
    <p:spTree>
      <p:nvGrpSpPr>
        <p:cNvPr id="538" name="Shape 538"/>
        <p:cNvGrpSpPr/>
        <p:nvPr/>
      </p:nvGrpSpPr>
      <p:grpSpPr>
        <a:xfrm>
          <a:off x="0" y="0"/>
          <a:ext cx="0" cy="0"/>
          <a:chOff x="0" y="0"/>
          <a:chExt cx="0" cy="0"/>
        </a:xfrm>
      </p:grpSpPr>
      <p:pic>
        <p:nvPicPr>
          <p:cNvPr id="539" name="Google Shape;539;p59"/>
          <p:cNvPicPr preferRelativeResize="0"/>
          <p:nvPr/>
        </p:nvPicPr>
        <p:blipFill rotWithShape="1">
          <a:blip r:embed="rId2">
            <a:alphaModFix/>
          </a:blip>
          <a:srcRect b="0" l="0" r="0" t="0"/>
          <a:stretch/>
        </p:blipFill>
        <p:spPr>
          <a:xfrm>
            <a:off x="-337" y="0"/>
            <a:ext cx="2964318" cy="5143499"/>
          </a:xfrm>
          <a:prstGeom prst="rect">
            <a:avLst/>
          </a:prstGeom>
          <a:noFill/>
          <a:ln>
            <a:noFill/>
          </a:ln>
        </p:spPr>
      </p:pic>
      <p:sp>
        <p:nvSpPr>
          <p:cNvPr id="540" name="Google Shape;540;p59"/>
          <p:cNvSpPr txBox="1"/>
          <p:nvPr>
            <p:ph idx="1" type="body"/>
          </p:nvPr>
        </p:nvSpPr>
        <p:spPr>
          <a:xfrm>
            <a:off x="3052461" y="1242563"/>
            <a:ext cx="40875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BC877"/>
              </a:buClr>
              <a:buSzPts val="4500"/>
              <a:buNone/>
              <a:defRPr b="1" sz="4500">
                <a:solidFill>
                  <a:srgbClr val="FBC877"/>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41" name="Google Shape;541;p59"/>
          <p:cNvCxnSpPr/>
          <p:nvPr/>
        </p:nvCxnSpPr>
        <p:spPr>
          <a:xfrm>
            <a:off x="3086908" y="1123834"/>
            <a:ext cx="1907400" cy="0"/>
          </a:xfrm>
          <a:prstGeom prst="straightConnector1">
            <a:avLst/>
          </a:prstGeom>
          <a:noFill/>
          <a:ln cap="flat" cmpd="sng" w="38100">
            <a:solidFill>
              <a:srgbClr val="FBC877"/>
            </a:solidFill>
            <a:prstDash val="solid"/>
            <a:miter lim="800000"/>
            <a:headEnd len="sm" w="sm" type="none"/>
            <a:tailEnd len="sm" w="sm" type="none"/>
          </a:ln>
        </p:spPr>
      </p:cxnSp>
      <p:sp>
        <p:nvSpPr>
          <p:cNvPr id="542" name="Google Shape;542;p59"/>
          <p:cNvSpPr txBox="1"/>
          <p:nvPr>
            <p:ph idx="2" type="body"/>
          </p:nvPr>
        </p:nvSpPr>
        <p:spPr>
          <a:xfrm>
            <a:off x="3052463" y="2082075"/>
            <a:ext cx="4434000" cy="2549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757070"/>
              </a:buClr>
              <a:buSzPts val="1400"/>
              <a:buChar char="•"/>
              <a:defRPr sz="1400">
                <a:solidFill>
                  <a:srgbClr val="757070"/>
                </a:solidFill>
              </a:defRPr>
            </a:lvl1pPr>
            <a:lvl2pPr indent="-317500" lvl="1" marL="914400" rtl="0" algn="l">
              <a:lnSpc>
                <a:spcPct val="90000"/>
              </a:lnSpc>
              <a:spcBef>
                <a:spcPts val="400"/>
              </a:spcBef>
              <a:spcAft>
                <a:spcPts val="0"/>
              </a:spcAft>
              <a:buClr>
                <a:srgbClr val="757070"/>
              </a:buClr>
              <a:buSzPts val="1400"/>
              <a:buChar char="•"/>
              <a:defRPr sz="1400">
                <a:solidFill>
                  <a:srgbClr val="757070"/>
                </a:solidFill>
              </a:defRPr>
            </a:lvl2pPr>
            <a:lvl3pPr indent="-317500" lvl="2" marL="1371600" rtl="0" algn="l">
              <a:lnSpc>
                <a:spcPct val="90000"/>
              </a:lnSpc>
              <a:spcBef>
                <a:spcPts val="400"/>
              </a:spcBef>
              <a:spcAft>
                <a:spcPts val="0"/>
              </a:spcAft>
              <a:buClr>
                <a:srgbClr val="757070"/>
              </a:buClr>
              <a:buSzPts val="1400"/>
              <a:buChar char="•"/>
              <a:defRPr sz="1400">
                <a:solidFill>
                  <a:srgbClr val="757070"/>
                </a:solidFill>
              </a:defRPr>
            </a:lvl3pPr>
            <a:lvl4pPr indent="-317500" lvl="3" marL="1828800" rtl="0" algn="l">
              <a:lnSpc>
                <a:spcPct val="90000"/>
              </a:lnSpc>
              <a:spcBef>
                <a:spcPts val="400"/>
              </a:spcBef>
              <a:spcAft>
                <a:spcPts val="0"/>
              </a:spcAft>
              <a:buClr>
                <a:srgbClr val="757070"/>
              </a:buClr>
              <a:buSzPts val="1400"/>
              <a:buChar char="•"/>
              <a:defRPr sz="1400">
                <a:solidFill>
                  <a:srgbClr val="757070"/>
                </a:solidFill>
              </a:defRPr>
            </a:lvl4pPr>
            <a:lvl5pPr indent="-317500" lvl="4" marL="2286000" rtl="0" algn="l">
              <a:lnSpc>
                <a:spcPct val="90000"/>
              </a:lnSpc>
              <a:spcBef>
                <a:spcPts val="400"/>
              </a:spcBef>
              <a:spcAft>
                <a:spcPts val="0"/>
              </a:spcAft>
              <a:buClr>
                <a:srgbClr val="757070"/>
              </a:buClr>
              <a:buSzPts val="1400"/>
              <a:buChar char="•"/>
              <a:defRPr sz="1400">
                <a:solidFill>
                  <a:srgbClr val="757070"/>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3" name="Google Shape;543;p5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44" name="Google Shape;544;p5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545" name="Google Shape;545;p5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546" name="Google Shape;546;p59"/>
          <p:cNvPicPr preferRelativeResize="0"/>
          <p:nvPr/>
        </p:nvPicPr>
        <p:blipFill rotWithShape="1">
          <a:blip r:embed="rId4">
            <a:alphaModFix/>
          </a:blip>
          <a:srcRect b="0" l="0" r="0" t="0"/>
          <a:stretch/>
        </p:blipFill>
        <p:spPr>
          <a:xfrm>
            <a:off x="8229244" y="4702054"/>
            <a:ext cx="548774" cy="310320"/>
          </a:xfrm>
          <a:prstGeom prst="rect">
            <a:avLst/>
          </a:prstGeom>
          <a:noFill/>
          <a:ln>
            <a:noFill/>
          </a:ln>
        </p:spPr>
      </p:pic>
      <p:sp>
        <p:nvSpPr>
          <p:cNvPr id="547" name="Google Shape;547;p5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59"/>
          <p:cNvPicPr preferRelativeResize="0"/>
          <p:nvPr/>
        </p:nvPicPr>
        <p:blipFill rotWithShape="1">
          <a:blip r:embed="rId5">
            <a:alphaModFix/>
          </a:blip>
          <a:srcRect b="0" l="0" r="0" t="0"/>
          <a:stretch/>
        </p:blipFill>
        <p:spPr>
          <a:xfrm>
            <a:off x="7765931" y="160163"/>
            <a:ext cx="1378069" cy="3514480"/>
          </a:xfrm>
          <a:prstGeom prst="rect">
            <a:avLst/>
          </a:prstGeom>
          <a:noFill/>
          <a:ln>
            <a:noFill/>
          </a:ln>
          <a:effectLst>
            <a:outerShdw blurRad="57150" rotWithShape="0" algn="bl" dir="5400000" dist="19050">
              <a:schemeClr val="accent4">
                <a:alpha val="32940"/>
              </a:schemeClr>
            </a:outerShdw>
          </a:effectLst>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7">
  <p:cSld name="Blank-Slide-Building-2_1">
    <p:spTree>
      <p:nvGrpSpPr>
        <p:cNvPr id="549" name="Shape 549"/>
        <p:cNvGrpSpPr/>
        <p:nvPr/>
      </p:nvGrpSpPr>
      <p:grpSpPr>
        <a:xfrm>
          <a:off x="0" y="0"/>
          <a:ext cx="0" cy="0"/>
          <a:chOff x="0" y="0"/>
          <a:chExt cx="0" cy="0"/>
        </a:xfrm>
      </p:grpSpPr>
      <p:sp>
        <p:nvSpPr>
          <p:cNvPr id="550" name="Google Shape;550;p60"/>
          <p:cNvSpPr txBox="1"/>
          <p:nvPr>
            <p:ph idx="1" type="body"/>
          </p:nvPr>
        </p:nvSpPr>
        <p:spPr>
          <a:xfrm>
            <a:off x="6865025" y="354320"/>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1" name="Google Shape;551;p60"/>
          <p:cNvSpPr txBox="1"/>
          <p:nvPr>
            <p:ph idx="2" type="body"/>
          </p:nvPr>
        </p:nvSpPr>
        <p:spPr>
          <a:xfrm>
            <a:off x="206881" y="3407271"/>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2" name="Google Shape;552;p60"/>
          <p:cNvSpPr txBox="1"/>
          <p:nvPr>
            <p:ph idx="3" type="body"/>
          </p:nvPr>
        </p:nvSpPr>
        <p:spPr>
          <a:xfrm>
            <a:off x="5774317" y="2549150"/>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3" name="Google Shape;553;p60"/>
          <p:cNvSpPr txBox="1"/>
          <p:nvPr>
            <p:ph idx="4" type="body"/>
          </p:nvPr>
        </p:nvSpPr>
        <p:spPr>
          <a:xfrm>
            <a:off x="6865025" y="704867"/>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4" name="Google Shape;554;p60"/>
          <p:cNvSpPr txBox="1"/>
          <p:nvPr>
            <p:ph idx="5" type="body"/>
          </p:nvPr>
        </p:nvSpPr>
        <p:spPr>
          <a:xfrm>
            <a:off x="5774317" y="2907826"/>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5" name="Google Shape;555;p60"/>
          <p:cNvSpPr txBox="1"/>
          <p:nvPr>
            <p:ph idx="6" type="body"/>
          </p:nvPr>
        </p:nvSpPr>
        <p:spPr>
          <a:xfrm>
            <a:off x="206881" y="3767197"/>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6" name="Google Shape;556;p60"/>
          <p:cNvSpPr txBox="1"/>
          <p:nvPr>
            <p:ph idx="7" type="body"/>
          </p:nvPr>
        </p:nvSpPr>
        <p:spPr>
          <a:xfrm>
            <a:off x="323744" y="368305"/>
            <a:ext cx="4359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AC2423"/>
              </a:buClr>
              <a:buSzPts val="4500"/>
              <a:buNone/>
              <a:defRPr b="1" sz="4500">
                <a:solidFill>
                  <a:srgbClr val="AC2423"/>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7" name="Google Shape;557;p60"/>
          <p:cNvSpPr txBox="1"/>
          <p:nvPr>
            <p:ph idx="8" type="body"/>
          </p:nvPr>
        </p:nvSpPr>
        <p:spPr>
          <a:xfrm>
            <a:off x="746189" y="1984309"/>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8" name="Google Shape;558;p60"/>
          <p:cNvSpPr txBox="1"/>
          <p:nvPr>
            <p:ph idx="9" type="body"/>
          </p:nvPr>
        </p:nvSpPr>
        <p:spPr>
          <a:xfrm>
            <a:off x="746189" y="2344235"/>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59" name="Google Shape;559;p60"/>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pic>
        <p:nvPicPr>
          <p:cNvPr id="560" name="Google Shape;560;p60"/>
          <p:cNvPicPr preferRelativeResize="0"/>
          <p:nvPr/>
        </p:nvPicPr>
        <p:blipFill rotWithShape="1">
          <a:blip r:embed="rId3">
            <a:alphaModFix/>
          </a:blip>
          <a:srcRect b="0" l="0" r="0" t="0"/>
          <a:stretch/>
        </p:blipFill>
        <p:spPr>
          <a:xfrm>
            <a:off x="4779647" y="0"/>
            <a:ext cx="1809750" cy="2105024"/>
          </a:xfrm>
          <a:prstGeom prst="rect">
            <a:avLst/>
          </a:prstGeom>
          <a:noFill/>
          <a:ln>
            <a:noFill/>
          </a:ln>
        </p:spPr>
      </p:pic>
      <p:pic>
        <p:nvPicPr>
          <p:cNvPr id="561" name="Google Shape;561;p60"/>
          <p:cNvPicPr preferRelativeResize="0"/>
          <p:nvPr/>
        </p:nvPicPr>
        <p:blipFill rotWithShape="1">
          <a:blip r:embed="rId4">
            <a:alphaModFix/>
          </a:blip>
          <a:srcRect b="0" l="0" r="0" t="0"/>
          <a:stretch/>
        </p:blipFill>
        <p:spPr>
          <a:xfrm>
            <a:off x="3361367" y="2066326"/>
            <a:ext cx="2228850" cy="2676525"/>
          </a:xfrm>
          <a:prstGeom prst="rect">
            <a:avLst/>
          </a:prstGeom>
          <a:noFill/>
          <a:ln>
            <a:noFill/>
          </a:ln>
        </p:spPr>
      </p:pic>
      <p:sp>
        <p:nvSpPr>
          <p:cNvPr id="562" name="Google Shape;562;p60"/>
          <p:cNvSpPr txBox="1"/>
          <p:nvPr>
            <p:ph idx="12" type="sldNum"/>
          </p:nvPr>
        </p:nvSpPr>
        <p:spPr>
          <a:xfrm>
            <a:off x="8529090"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p6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64" name="Google Shape;564;p6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5"/>
              </a:rPr>
              <a:t>How should I look? </a:t>
            </a:r>
            <a:endParaRPr sz="1100">
              <a:latin typeface="Barlow Condensed"/>
              <a:ea typeface="Barlow Condensed"/>
              <a:cs typeface="Barlow Condensed"/>
              <a:sym typeface="Barlow Condensed"/>
            </a:endParaRPr>
          </a:p>
        </p:txBody>
      </p:sp>
      <p:sp>
        <p:nvSpPr>
          <p:cNvPr id="565" name="Google Shape;565;p6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8">
  <p:cSld name="Blank-Slide-Water-2_2">
    <p:spTree>
      <p:nvGrpSpPr>
        <p:cNvPr id="566" name="Shape 566"/>
        <p:cNvGrpSpPr/>
        <p:nvPr/>
      </p:nvGrpSpPr>
      <p:grpSpPr>
        <a:xfrm>
          <a:off x="0" y="0"/>
          <a:ext cx="0" cy="0"/>
          <a:chOff x="0" y="0"/>
          <a:chExt cx="0" cy="0"/>
        </a:xfrm>
      </p:grpSpPr>
      <p:sp>
        <p:nvSpPr>
          <p:cNvPr id="567" name="Google Shape;567;p61"/>
          <p:cNvSpPr txBox="1"/>
          <p:nvPr>
            <p:ph idx="1" type="body"/>
          </p:nvPr>
        </p:nvSpPr>
        <p:spPr>
          <a:xfrm>
            <a:off x="207884" y="341412"/>
            <a:ext cx="31356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BC877"/>
              </a:buClr>
              <a:buSzPts val="4500"/>
              <a:buNone/>
              <a:defRPr b="1" sz="4500">
                <a:solidFill>
                  <a:srgbClr val="FBC877"/>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68" name="Google Shape;568;p61"/>
          <p:cNvSpPr txBox="1"/>
          <p:nvPr>
            <p:ph idx="2" type="body"/>
          </p:nvPr>
        </p:nvSpPr>
        <p:spPr>
          <a:xfrm>
            <a:off x="207884" y="1110871"/>
            <a:ext cx="4084500" cy="3822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292B2E"/>
              </a:buClr>
              <a:buSzPts val="1400"/>
              <a:buChar char="•"/>
              <a:defRPr sz="1400">
                <a:solidFill>
                  <a:srgbClr val="292B2E"/>
                </a:solidFill>
              </a:defRPr>
            </a:lvl1pPr>
            <a:lvl2pPr indent="-317500" lvl="1" marL="914400" rtl="0" algn="l">
              <a:lnSpc>
                <a:spcPct val="90000"/>
              </a:lnSpc>
              <a:spcBef>
                <a:spcPts val="400"/>
              </a:spcBef>
              <a:spcAft>
                <a:spcPts val="0"/>
              </a:spcAft>
              <a:buClr>
                <a:srgbClr val="292B2E"/>
              </a:buClr>
              <a:buSzPts val="1400"/>
              <a:buChar char="•"/>
              <a:defRPr sz="1400">
                <a:solidFill>
                  <a:srgbClr val="292B2E"/>
                </a:solidFill>
              </a:defRPr>
            </a:lvl2pPr>
            <a:lvl3pPr indent="-317500" lvl="2" marL="1371600" rtl="0" algn="l">
              <a:lnSpc>
                <a:spcPct val="90000"/>
              </a:lnSpc>
              <a:spcBef>
                <a:spcPts val="400"/>
              </a:spcBef>
              <a:spcAft>
                <a:spcPts val="0"/>
              </a:spcAft>
              <a:buClr>
                <a:srgbClr val="292B2E"/>
              </a:buClr>
              <a:buSzPts val="1400"/>
              <a:buChar char="•"/>
              <a:defRPr sz="1400">
                <a:solidFill>
                  <a:srgbClr val="292B2E"/>
                </a:solidFill>
              </a:defRPr>
            </a:lvl3pPr>
            <a:lvl4pPr indent="-317500" lvl="3" marL="1828800" rtl="0" algn="l">
              <a:lnSpc>
                <a:spcPct val="90000"/>
              </a:lnSpc>
              <a:spcBef>
                <a:spcPts val="400"/>
              </a:spcBef>
              <a:spcAft>
                <a:spcPts val="0"/>
              </a:spcAft>
              <a:buClr>
                <a:srgbClr val="292B2E"/>
              </a:buClr>
              <a:buSzPts val="1400"/>
              <a:buChar char="•"/>
              <a:defRPr sz="1400">
                <a:solidFill>
                  <a:srgbClr val="292B2E"/>
                </a:solidFill>
              </a:defRPr>
            </a:lvl4pPr>
            <a:lvl5pPr indent="-317500" lvl="4" marL="2286000" rtl="0" algn="l">
              <a:lnSpc>
                <a:spcPct val="90000"/>
              </a:lnSpc>
              <a:spcBef>
                <a:spcPts val="400"/>
              </a:spcBef>
              <a:spcAft>
                <a:spcPts val="0"/>
              </a:spcAft>
              <a:buClr>
                <a:srgbClr val="292B2E"/>
              </a:buClr>
              <a:buSzPts val="1400"/>
              <a:buChar char="•"/>
              <a:defRPr sz="1400">
                <a:solidFill>
                  <a:srgbClr val="292B2E"/>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69" name="Google Shape;569;p61"/>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sp>
        <p:nvSpPr>
          <p:cNvPr id="570" name="Google Shape;570;p6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571" name="Google Shape;571;p6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72" name="Google Shape;572;p6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573" name="Google Shape;573;p6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574" name="Google Shape;574;p61"/>
          <p:cNvPicPr preferRelativeResize="0"/>
          <p:nvPr/>
        </p:nvPicPr>
        <p:blipFill rotWithShape="1">
          <a:blip r:embed="rId4">
            <a:alphaModFix/>
          </a:blip>
          <a:srcRect b="0" l="0" r="0" t="0"/>
          <a:stretch/>
        </p:blipFill>
        <p:spPr>
          <a:xfrm>
            <a:off x="5410200" y="0"/>
            <a:ext cx="3733800" cy="36575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19">
  <p:cSld name="Blank-Slide-Road-3_1">
    <p:spTree>
      <p:nvGrpSpPr>
        <p:cNvPr id="575" name="Shape 575"/>
        <p:cNvGrpSpPr/>
        <p:nvPr/>
      </p:nvGrpSpPr>
      <p:grpSpPr>
        <a:xfrm>
          <a:off x="0" y="0"/>
          <a:ext cx="0" cy="0"/>
          <a:chOff x="0" y="0"/>
          <a:chExt cx="0" cy="0"/>
        </a:xfrm>
      </p:grpSpPr>
      <p:pic>
        <p:nvPicPr>
          <p:cNvPr id="576" name="Google Shape;576;p62"/>
          <p:cNvPicPr preferRelativeResize="0"/>
          <p:nvPr/>
        </p:nvPicPr>
        <p:blipFill rotWithShape="1">
          <a:blip r:embed="rId2">
            <a:alphaModFix amt="22000"/>
          </a:blip>
          <a:srcRect b="0" l="0" r="0" t="0"/>
          <a:stretch/>
        </p:blipFill>
        <p:spPr>
          <a:xfrm>
            <a:off x="2873828" y="304800"/>
            <a:ext cx="3371850" cy="4533899"/>
          </a:xfrm>
          <a:prstGeom prst="rect">
            <a:avLst/>
          </a:prstGeom>
          <a:noFill/>
          <a:ln>
            <a:noFill/>
          </a:ln>
        </p:spPr>
      </p:pic>
      <p:sp>
        <p:nvSpPr>
          <p:cNvPr id="577" name="Google Shape;577;p62"/>
          <p:cNvSpPr txBox="1"/>
          <p:nvPr>
            <p:ph idx="1" type="body"/>
          </p:nvPr>
        </p:nvSpPr>
        <p:spPr>
          <a:xfrm>
            <a:off x="342138" y="394216"/>
            <a:ext cx="18669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4500"/>
              <a:buNone/>
              <a:defRPr b="1" sz="4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8" name="Google Shape;578;p62"/>
          <p:cNvSpPr txBox="1"/>
          <p:nvPr>
            <p:ph idx="2" type="body"/>
          </p:nvPr>
        </p:nvSpPr>
        <p:spPr>
          <a:xfrm>
            <a:off x="4940378" y="300038"/>
            <a:ext cx="29751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62"/>
          <p:cNvSpPr txBox="1"/>
          <p:nvPr>
            <p:ph idx="3" type="body"/>
          </p:nvPr>
        </p:nvSpPr>
        <p:spPr>
          <a:xfrm>
            <a:off x="1057728" y="3765947"/>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0" name="Google Shape;580;p62"/>
          <p:cNvSpPr txBox="1"/>
          <p:nvPr>
            <p:ph idx="4" type="body"/>
          </p:nvPr>
        </p:nvSpPr>
        <p:spPr>
          <a:xfrm>
            <a:off x="6377940" y="2827317"/>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1" name="Google Shape;581;p62"/>
          <p:cNvSpPr txBox="1"/>
          <p:nvPr>
            <p:ph idx="5" type="body"/>
          </p:nvPr>
        </p:nvSpPr>
        <p:spPr>
          <a:xfrm>
            <a:off x="4940378" y="658714"/>
            <a:ext cx="29751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2" name="Google Shape;582;p62"/>
          <p:cNvSpPr txBox="1"/>
          <p:nvPr>
            <p:ph idx="6" type="body"/>
          </p:nvPr>
        </p:nvSpPr>
        <p:spPr>
          <a:xfrm>
            <a:off x="6377940" y="3185993"/>
            <a:ext cx="25782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62"/>
          <p:cNvSpPr txBox="1"/>
          <p:nvPr>
            <p:ph idx="7" type="body"/>
          </p:nvPr>
        </p:nvSpPr>
        <p:spPr>
          <a:xfrm>
            <a:off x="1057728" y="4125873"/>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4" name="Google Shape;584;p6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666666"/>
                </a:solidFill>
              </a:defRPr>
            </a:lvl1pPr>
            <a:lvl2pPr lvl="1" rtl="0">
              <a:buNone/>
              <a:defRPr sz="1000">
                <a:solidFill>
                  <a:srgbClr val="666666"/>
                </a:solidFill>
              </a:defRPr>
            </a:lvl2pPr>
            <a:lvl3pPr lvl="2" rtl="0">
              <a:buNone/>
              <a:defRPr sz="1000">
                <a:solidFill>
                  <a:srgbClr val="666666"/>
                </a:solidFill>
              </a:defRPr>
            </a:lvl3pPr>
            <a:lvl4pPr lvl="3" rtl="0">
              <a:buNone/>
              <a:defRPr sz="1000">
                <a:solidFill>
                  <a:srgbClr val="666666"/>
                </a:solidFill>
              </a:defRPr>
            </a:lvl4pPr>
            <a:lvl5pPr lvl="4" rtl="0">
              <a:buNone/>
              <a:defRPr sz="1000">
                <a:solidFill>
                  <a:srgbClr val="666666"/>
                </a:solidFill>
              </a:defRPr>
            </a:lvl5pPr>
            <a:lvl6pPr lvl="5" rtl="0">
              <a:buNone/>
              <a:defRPr sz="1000">
                <a:solidFill>
                  <a:srgbClr val="666666"/>
                </a:solidFill>
              </a:defRPr>
            </a:lvl6pPr>
            <a:lvl7pPr lvl="6" rtl="0">
              <a:buNone/>
              <a:defRPr sz="1000">
                <a:solidFill>
                  <a:srgbClr val="666666"/>
                </a:solidFill>
              </a:defRPr>
            </a:lvl7pPr>
            <a:lvl8pPr lvl="7" rtl="0">
              <a:buNone/>
              <a:defRPr sz="1000">
                <a:solidFill>
                  <a:srgbClr val="666666"/>
                </a:solidFill>
              </a:defRPr>
            </a:lvl8pPr>
            <a:lvl9pPr lvl="8" rtl="0">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
        <p:nvSpPr>
          <p:cNvPr id="585" name="Google Shape;585;p6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86" name="Google Shape;586;p6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587" name="Google Shape;587;p6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0">
  <p:cSld name="Blank-Slide-Water-2_1_1">
    <p:bg>
      <p:bgPr>
        <a:solidFill>
          <a:srgbClr val="E9E9E9"/>
        </a:solidFill>
      </p:bgPr>
    </p:bg>
    <p:spTree>
      <p:nvGrpSpPr>
        <p:cNvPr id="588" name="Shape 588"/>
        <p:cNvGrpSpPr/>
        <p:nvPr/>
      </p:nvGrpSpPr>
      <p:grpSpPr>
        <a:xfrm>
          <a:off x="0" y="0"/>
          <a:ext cx="0" cy="0"/>
          <a:chOff x="0" y="0"/>
          <a:chExt cx="0" cy="0"/>
        </a:xfrm>
      </p:grpSpPr>
      <p:pic>
        <p:nvPicPr>
          <p:cNvPr id="589" name="Google Shape;589;p63"/>
          <p:cNvPicPr preferRelativeResize="0"/>
          <p:nvPr/>
        </p:nvPicPr>
        <p:blipFill rotWithShape="1">
          <a:blip r:embed="rId2">
            <a:alphaModFix/>
          </a:blip>
          <a:srcRect b="0" l="-2284" r="15749" t="0"/>
          <a:stretch/>
        </p:blipFill>
        <p:spPr>
          <a:xfrm>
            <a:off x="4278975" y="0"/>
            <a:ext cx="4867181" cy="5143500"/>
          </a:xfrm>
          <a:prstGeom prst="rect">
            <a:avLst/>
          </a:prstGeom>
          <a:noFill/>
          <a:ln>
            <a:noFill/>
          </a:ln>
        </p:spPr>
      </p:pic>
      <p:sp>
        <p:nvSpPr>
          <p:cNvPr id="590" name="Google Shape;590;p63"/>
          <p:cNvSpPr txBox="1"/>
          <p:nvPr>
            <p:ph idx="1" type="body"/>
          </p:nvPr>
        </p:nvSpPr>
        <p:spPr>
          <a:xfrm>
            <a:off x="229031" y="1787681"/>
            <a:ext cx="4286700" cy="3224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sz="1400"/>
            </a:lvl2pPr>
            <a:lvl3pPr indent="-317500" lvl="2" marL="1371600" rtl="0" algn="l">
              <a:lnSpc>
                <a:spcPct val="90000"/>
              </a:lnSpc>
              <a:spcBef>
                <a:spcPts val="400"/>
              </a:spcBef>
              <a:spcAft>
                <a:spcPts val="0"/>
              </a:spcAft>
              <a:buClr>
                <a:srgbClr val="3A3838"/>
              </a:buClr>
              <a:buSzPts val="1400"/>
              <a:buChar char="•"/>
              <a:defRPr sz="1400"/>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91" name="Google Shape;591;p63"/>
          <p:cNvCxnSpPr/>
          <p:nvPr/>
        </p:nvCxnSpPr>
        <p:spPr>
          <a:xfrm>
            <a:off x="314325" y="342900"/>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592" name="Google Shape;592;p63"/>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593" name="Google Shape;593;p63"/>
          <p:cNvSpPr txBox="1"/>
          <p:nvPr/>
        </p:nvSpPr>
        <p:spPr>
          <a:xfrm>
            <a:off x="8597378" y="4749757"/>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rgbClr val="757070"/>
                </a:solidFill>
                <a:latin typeface="Barlow Condensed"/>
                <a:ea typeface="Barlow Condensed"/>
                <a:cs typeface="Barlow Condensed"/>
                <a:sym typeface="Barlow Condensed"/>
              </a:rPr>
              <a:t>‹#›</a:t>
            </a:fld>
            <a:endParaRPr sz="1000">
              <a:solidFill>
                <a:srgbClr val="757070"/>
              </a:solidFill>
              <a:latin typeface="Barlow Condensed"/>
              <a:ea typeface="Barlow Condensed"/>
              <a:cs typeface="Barlow Condensed"/>
              <a:sym typeface="Barlow Condensed"/>
            </a:endParaRPr>
          </a:p>
        </p:txBody>
      </p:sp>
      <p:pic>
        <p:nvPicPr>
          <p:cNvPr id="594" name="Google Shape;594;p63"/>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595" name="Google Shape;595;p6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596" name="Google Shape;596;p6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597" name="Google Shape;597;p6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1">
  <p:cSld name="Blank-Slide-4_1">
    <p:spTree>
      <p:nvGrpSpPr>
        <p:cNvPr id="598" name="Shape 598"/>
        <p:cNvGrpSpPr/>
        <p:nvPr/>
      </p:nvGrpSpPr>
      <p:grpSpPr>
        <a:xfrm>
          <a:off x="0" y="0"/>
          <a:ext cx="0" cy="0"/>
          <a:chOff x="0" y="0"/>
          <a:chExt cx="0" cy="0"/>
        </a:xfrm>
      </p:grpSpPr>
      <p:pic>
        <p:nvPicPr>
          <p:cNvPr id="599" name="Google Shape;599;p64"/>
          <p:cNvPicPr preferRelativeResize="0"/>
          <p:nvPr/>
        </p:nvPicPr>
        <p:blipFill rotWithShape="1">
          <a:blip r:embed="rId2">
            <a:alphaModFix/>
          </a:blip>
          <a:srcRect b="0" l="0" r="0" t="0"/>
          <a:stretch/>
        </p:blipFill>
        <p:spPr>
          <a:xfrm>
            <a:off x="4380" y="0"/>
            <a:ext cx="9134856" cy="5143500"/>
          </a:xfrm>
          <a:prstGeom prst="rect">
            <a:avLst/>
          </a:prstGeom>
          <a:noFill/>
          <a:ln>
            <a:noFill/>
          </a:ln>
        </p:spPr>
      </p:pic>
      <p:cxnSp>
        <p:nvCxnSpPr>
          <p:cNvPr id="600" name="Google Shape;600;p64"/>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601" name="Google Shape;601;p64"/>
          <p:cNvSpPr txBox="1"/>
          <p:nvPr>
            <p:ph idx="1" type="body"/>
          </p:nvPr>
        </p:nvSpPr>
        <p:spPr>
          <a:xfrm>
            <a:off x="4572000" y="1285880"/>
            <a:ext cx="4219800" cy="3233400"/>
          </a:xfrm>
          <a:prstGeom prst="rect">
            <a:avLst/>
          </a:prstGeom>
          <a:noFill/>
          <a:ln>
            <a:noFill/>
          </a:ln>
        </p:spPr>
        <p:txBody>
          <a:bodyPr anchorCtr="0" anchor="t" bIns="34275" lIns="68575" spcFirstLastPara="1" rIns="68575" wrap="square" tIns="34275">
            <a:noAutofit/>
          </a:bodyPr>
          <a:lstStyle>
            <a:lvl1pPr indent="-317500" lvl="0" marL="457200" marR="0" rtl="0" algn="just">
              <a:lnSpc>
                <a:spcPct val="90000"/>
              </a:lnSpc>
              <a:spcBef>
                <a:spcPts val="800"/>
              </a:spcBef>
              <a:spcAft>
                <a:spcPts val="0"/>
              </a:spcAft>
              <a:buClr>
                <a:srgbClr val="FFFFFF"/>
              </a:buClr>
              <a:buSzPts val="1400"/>
              <a:buChar char="•"/>
              <a:defRPr sz="1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02" name="Google Shape;602;p64"/>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400"/>
              <a:buNone/>
              <a:defRPr i="0" sz="1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603" name="Google Shape;603;p64"/>
          <p:cNvPicPr preferRelativeResize="0"/>
          <p:nvPr/>
        </p:nvPicPr>
        <p:blipFill rotWithShape="1">
          <a:blip r:embed="rId3">
            <a:alphaModFix/>
          </a:blip>
          <a:srcRect b="0" l="0" r="0" t="0"/>
          <a:stretch/>
        </p:blipFill>
        <p:spPr>
          <a:xfrm>
            <a:off x="504867" y="2940059"/>
            <a:ext cx="488806" cy="276408"/>
          </a:xfrm>
          <a:prstGeom prst="rect">
            <a:avLst/>
          </a:prstGeom>
          <a:noFill/>
          <a:ln>
            <a:noFill/>
          </a:ln>
        </p:spPr>
      </p:pic>
      <p:sp>
        <p:nvSpPr>
          <p:cNvPr id="604" name="Google Shape;604;p64"/>
          <p:cNvSpPr txBox="1"/>
          <p:nvPr>
            <p:ph idx="3"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200"/>
              <a:buNone/>
              <a:defRPr sz="12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05" name="Google Shape;605;p64"/>
          <p:cNvSpPr txBox="1"/>
          <p:nvPr>
            <p:ph idx="4"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FFFFFF"/>
              </a:buClr>
              <a:buSzPts val="3600"/>
              <a:buNone/>
              <a:defRPr b="1" sz="3600">
                <a:solidFill>
                  <a:srgbClr val="FFFFFF"/>
                </a:solidFill>
              </a:defRPr>
            </a:lvl1pPr>
            <a:lvl2pPr indent="-317500" lvl="1" marL="914400" rtl="0">
              <a:lnSpc>
                <a:spcPct val="90000"/>
              </a:lnSpc>
              <a:spcBef>
                <a:spcPts val="400"/>
              </a:spcBef>
              <a:spcAft>
                <a:spcPts val="0"/>
              </a:spcAft>
              <a:buClr>
                <a:srgbClr val="FFFFFF"/>
              </a:buClr>
              <a:buSzPts val="1400"/>
              <a:buChar char="•"/>
              <a:defRPr>
                <a:solidFill>
                  <a:srgbClr val="FFFFFF"/>
                </a:solidFill>
              </a:defRPr>
            </a:lvl2pPr>
            <a:lvl3pPr indent="-317500" lvl="2" marL="1371600" rtl="0">
              <a:lnSpc>
                <a:spcPct val="90000"/>
              </a:lnSpc>
              <a:spcBef>
                <a:spcPts val="400"/>
              </a:spcBef>
              <a:spcAft>
                <a:spcPts val="0"/>
              </a:spcAft>
              <a:buClr>
                <a:srgbClr val="FFFFFF"/>
              </a:buClr>
              <a:buSzPts val="1400"/>
              <a:buChar char="•"/>
              <a:defRPr>
                <a:solidFill>
                  <a:srgbClr val="FFFFFF"/>
                </a:solidFill>
              </a:defRPr>
            </a:lvl3pPr>
            <a:lvl4pPr indent="-317500" lvl="3" marL="1828800" rtl="0">
              <a:lnSpc>
                <a:spcPct val="90000"/>
              </a:lnSpc>
              <a:spcBef>
                <a:spcPts val="400"/>
              </a:spcBef>
              <a:spcAft>
                <a:spcPts val="0"/>
              </a:spcAft>
              <a:buClr>
                <a:srgbClr val="FFFFFF"/>
              </a:buClr>
              <a:buSzPts val="1400"/>
              <a:buChar char="•"/>
              <a:defRPr>
                <a:solidFill>
                  <a:srgbClr val="FFFFFF"/>
                </a:solidFill>
              </a:defRPr>
            </a:lvl4pPr>
            <a:lvl5pPr indent="-317500" lvl="4" marL="2286000" rtl="0">
              <a:lnSpc>
                <a:spcPct val="90000"/>
              </a:lnSpc>
              <a:spcBef>
                <a:spcPts val="400"/>
              </a:spcBef>
              <a:spcAft>
                <a:spcPts val="0"/>
              </a:spcAft>
              <a:buClr>
                <a:srgbClr val="FFFFFF"/>
              </a:buClr>
              <a:buSzPts val="1400"/>
              <a:buChar char="•"/>
              <a:defRPr>
                <a:solidFill>
                  <a:srgbClr val="FFFFFF"/>
                </a:solidFill>
              </a:defRPr>
            </a:lvl5pPr>
            <a:lvl6pPr indent="-317500" lvl="5" marL="2743200" rtl="0">
              <a:lnSpc>
                <a:spcPct val="90000"/>
              </a:lnSpc>
              <a:spcBef>
                <a:spcPts val="400"/>
              </a:spcBef>
              <a:spcAft>
                <a:spcPts val="0"/>
              </a:spcAft>
              <a:buClr>
                <a:srgbClr val="FFFFFF"/>
              </a:buClr>
              <a:buSzPts val="1400"/>
              <a:buChar char="•"/>
              <a:defRPr>
                <a:solidFill>
                  <a:srgbClr val="FFFFFF"/>
                </a:solidFill>
              </a:defRPr>
            </a:lvl6pPr>
            <a:lvl7pPr indent="-317500" lvl="6" marL="3200400" rtl="0">
              <a:lnSpc>
                <a:spcPct val="90000"/>
              </a:lnSpc>
              <a:spcBef>
                <a:spcPts val="400"/>
              </a:spcBef>
              <a:spcAft>
                <a:spcPts val="0"/>
              </a:spcAft>
              <a:buClr>
                <a:srgbClr val="FFFFFF"/>
              </a:buClr>
              <a:buSzPts val="1400"/>
              <a:buChar char="•"/>
              <a:defRPr>
                <a:solidFill>
                  <a:srgbClr val="FFFFFF"/>
                </a:solidFill>
              </a:defRPr>
            </a:lvl7pPr>
            <a:lvl8pPr indent="-317500" lvl="7" marL="3657600" rtl="0">
              <a:lnSpc>
                <a:spcPct val="90000"/>
              </a:lnSpc>
              <a:spcBef>
                <a:spcPts val="400"/>
              </a:spcBef>
              <a:spcAft>
                <a:spcPts val="0"/>
              </a:spcAft>
              <a:buClr>
                <a:srgbClr val="FFFFFF"/>
              </a:buClr>
              <a:buSzPts val="1400"/>
              <a:buChar char="•"/>
              <a:defRPr>
                <a:solidFill>
                  <a:srgbClr val="FFFFFF"/>
                </a:solidFill>
              </a:defRPr>
            </a:lvl8pPr>
            <a:lvl9pPr indent="-317500" lvl="8" marL="4114800" rtl="0">
              <a:lnSpc>
                <a:spcPct val="90000"/>
              </a:lnSpc>
              <a:spcBef>
                <a:spcPts val="400"/>
              </a:spcBef>
              <a:spcAft>
                <a:spcPts val="0"/>
              </a:spcAft>
              <a:buClr>
                <a:srgbClr val="FFFFFF"/>
              </a:buClr>
              <a:buSzPts val="1400"/>
              <a:buChar char="•"/>
              <a:defRPr>
                <a:solidFill>
                  <a:srgbClr val="FFFFFF"/>
                </a:solidFill>
              </a:defRPr>
            </a:lvl9pPr>
          </a:lstStyle>
          <a:p/>
        </p:txBody>
      </p:sp>
      <p:sp>
        <p:nvSpPr>
          <p:cNvPr id="606" name="Google Shape;606;p6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07" name="Google Shape;607;p6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08" name="Google Shape;608;p6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09" name="Google Shape;609;p6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2">
  <p:cSld name="Blank-Slide_1_1">
    <p:spTree>
      <p:nvGrpSpPr>
        <p:cNvPr id="610" name="Shape 610"/>
        <p:cNvGrpSpPr/>
        <p:nvPr/>
      </p:nvGrpSpPr>
      <p:grpSpPr>
        <a:xfrm>
          <a:off x="0" y="0"/>
          <a:ext cx="0" cy="0"/>
          <a:chOff x="0" y="0"/>
          <a:chExt cx="0" cy="0"/>
        </a:xfrm>
      </p:grpSpPr>
      <p:pic>
        <p:nvPicPr>
          <p:cNvPr id="611" name="Google Shape;611;p65"/>
          <p:cNvPicPr preferRelativeResize="0"/>
          <p:nvPr/>
        </p:nvPicPr>
        <p:blipFill rotWithShape="1">
          <a:blip r:embed="rId2">
            <a:alphaModFix/>
          </a:blip>
          <a:srcRect b="0" l="0" r="0" t="0"/>
          <a:stretch/>
        </p:blipFill>
        <p:spPr>
          <a:xfrm>
            <a:off x="0" y="0"/>
            <a:ext cx="9144000" cy="5143501"/>
          </a:xfrm>
          <a:prstGeom prst="rect">
            <a:avLst/>
          </a:prstGeom>
          <a:noFill/>
          <a:ln>
            <a:noFill/>
          </a:ln>
        </p:spPr>
      </p:pic>
      <p:sp>
        <p:nvSpPr>
          <p:cNvPr id="612" name="Google Shape;612;p65"/>
          <p:cNvSpPr txBox="1"/>
          <p:nvPr>
            <p:ph idx="1" type="body"/>
          </p:nvPr>
        </p:nvSpPr>
        <p:spPr>
          <a:xfrm>
            <a:off x="3284339" y="580913"/>
            <a:ext cx="2575500" cy="55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3600"/>
              <a:buNone/>
              <a:defRPr b="1" sz="36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13" name="Google Shape;613;p65"/>
          <p:cNvSpPr txBox="1"/>
          <p:nvPr>
            <p:ph idx="2"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sz="12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14" name="Google Shape;614;p65"/>
          <p:cNvSpPr txBox="1"/>
          <p:nvPr>
            <p:ph idx="3" type="body"/>
          </p:nvPr>
        </p:nvSpPr>
        <p:spPr>
          <a:xfrm>
            <a:off x="543911" y="1749972"/>
            <a:ext cx="8265000" cy="3104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FFFFFF"/>
              </a:buClr>
              <a:buSzPts val="1400"/>
              <a:buNone/>
              <a:defRPr sz="1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615" name="Google Shape;615;p65"/>
          <p:cNvPicPr preferRelativeResize="0"/>
          <p:nvPr/>
        </p:nvPicPr>
        <p:blipFill rotWithShape="1">
          <a:blip r:embed="rId3">
            <a:alphaModFix/>
          </a:blip>
          <a:srcRect b="0" l="0" r="0" t="0"/>
          <a:stretch/>
        </p:blipFill>
        <p:spPr>
          <a:xfrm>
            <a:off x="4327597" y="1255767"/>
            <a:ext cx="488806" cy="276408"/>
          </a:xfrm>
          <a:prstGeom prst="rect">
            <a:avLst/>
          </a:prstGeom>
          <a:noFill/>
          <a:ln>
            <a:noFill/>
          </a:ln>
        </p:spPr>
      </p:pic>
      <p:sp>
        <p:nvSpPr>
          <p:cNvPr id="616" name="Google Shape;616;p6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6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18" name="Google Shape;618;p6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19" name="Google Shape;619;p6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3">
  <p:cSld name="Blank-Slide-7">
    <p:bg>
      <p:bgPr>
        <a:solidFill>
          <a:schemeClr val="accent5">
            <a:alpha val="94900"/>
          </a:schemeClr>
        </a:solidFill>
      </p:bgPr>
    </p:bg>
    <p:spTree>
      <p:nvGrpSpPr>
        <p:cNvPr id="620" name="Shape 620"/>
        <p:cNvGrpSpPr/>
        <p:nvPr/>
      </p:nvGrpSpPr>
      <p:grpSpPr>
        <a:xfrm>
          <a:off x="0" y="0"/>
          <a:ext cx="0" cy="0"/>
          <a:chOff x="0" y="0"/>
          <a:chExt cx="0" cy="0"/>
        </a:xfrm>
      </p:grpSpPr>
      <p:pic>
        <p:nvPicPr>
          <p:cNvPr id="621" name="Google Shape;621;p66"/>
          <p:cNvPicPr preferRelativeResize="0"/>
          <p:nvPr/>
        </p:nvPicPr>
        <p:blipFill>
          <a:blip r:embed="rId2">
            <a:alphaModFix/>
          </a:blip>
          <a:stretch>
            <a:fillRect/>
          </a:stretch>
        </p:blipFill>
        <p:spPr>
          <a:xfrm>
            <a:off x="0" y="0"/>
            <a:ext cx="9153144" cy="5143500"/>
          </a:xfrm>
          <a:prstGeom prst="rect">
            <a:avLst/>
          </a:prstGeom>
          <a:noFill/>
          <a:ln>
            <a:noFill/>
          </a:ln>
        </p:spPr>
      </p:pic>
      <p:sp>
        <p:nvSpPr>
          <p:cNvPr id="622" name="Google Shape;622;p66"/>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400"/>
              <a:buNone/>
              <a:defRPr sz="2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23" name="Google Shape;623;p66"/>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900"/>
              <a:buNone/>
              <a:defRPr i="0" sz="9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624" name="Google Shape;624;p66"/>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625" name="Google Shape;625;p6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26" name="Google Shape;626;p6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27" name="Google Shape;627;p6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28" name="Google Shape;628;p6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4">
  <p:cSld name="Blank-Slide-8">
    <p:spTree>
      <p:nvGrpSpPr>
        <p:cNvPr id="629" name="Shape 629"/>
        <p:cNvGrpSpPr/>
        <p:nvPr/>
      </p:nvGrpSpPr>
      <p:grpSpPr>
        <a:xfrm>
          <a:off x="0" y="0"/>
          <a:ext cx="0" cy="0"/>
          <a:chOff x="0" y="0"/>
          <a:chExt cx="0" cy="0"/>
        </a:xfrm>
      </p:grpSpPr>
      <p:pic>
        <p:nvPicPr>
          <p:cNvPr id="630" name="Google Shape;630;p67"/>
          <p:cNvPicPr preferRelativeResize="0"/>
          <p:nvPr/>
        </p:nvPicPr>
        <p:blipFill rotWithShape="1">
          <a:blip r:embed="rId2">
            <a:alphaModFix/>
          </a:blip>
          <a:srcRect b="28453" l="7229" r="7220" t="0"/>
          <a:stretch/>
        </p:blipFill>
        <p:spPr>
          <a:xfrm>
            <a:off x="0" y="-23662"/>
            <a:ext cx="9144001" cy="5167258"/>
          </a:xfrm>
          <a:prstGeom prst="rect">
            <a:avLst/>
          </a:prstGeom>
          <a:noFill/>
          <a:ln>
            <a:noFill/>
          </a:ln>
        </p:spPr>
      </p:pic>
      <p:sp>
        <p:nvSpPr>
          <p:cNvPr id="631" name="Google Shape;631;p67"/>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400"/>
              <a:buNone/>
              <a:defRPr sz="2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32" name="Google Shape;632;p67"/>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900"/>
              <a:buNone/>
              <a:defRPr i="0" sz="9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633" name="Google Shape;633;p67"/>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634" name="Google Shape;634;p6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6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36" name="Google Shape;636;p6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37" name="Google Shape;637;p6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5">
  <p:cSld name="Blank-Slide-8_2">
    <p:spTree>
      <p:nvGrpSpPr>
        <p:cNvPr id="638" name="Shape 638"/>
        <p:cNvGrpSpPr/>
        <p:nvPr/>
      </p:nvGrpSpPr>
      <p:grpSpPr>
        <a:xfrm>
          <a:off x="0" y="0"/>
          <a:ext cx="0" cy="0"/>
          <a:chOff x="0" y="0"/>
          <a:chExt cx="0" cy="0"/>
        </a:xfrm>
      </p:grpSpPr>
      <p:pic>
        <p:nvPicPr>
          <p:cNvPr id="639" name="Google Shape;639;p68"/>
          <p:cNvPicPr preferRelativeResize="0"/>
          <p:nvPr/>
        </p:nvPicPr>
        <p:blipFill>
          <a:blip r:embed="rId2">
            <a:alphaModFix/>
          </a:blip>
          <a:stretch>
            <a:fillRect/>
          </a:stretch>
        </p:blipFill>
        <p:spPr>
          <a:xfrm>
            <a:off x="-31135" y="-50006"/>
            <a:ext cx="9206271" cy="5243512"/>
          </a:xfrm>
          <a:prstGeom prst="rect">
            <a:avLst/>
          </a:prstGeom>
          <a:noFill/>
          <a:ln>
            <a:noFill/>
          </a:ln>
        </p:spPr>
      </p:pic>
      <p:sp>
        <p:nvSpPr>
          <p:cNvPr id="640" name="Google Shape;640;p68"/>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400"/>
              <a:buNone/>
              <a:defRPr sz="24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sp>
        <p:nvSpPr>
          <p:cNvPr id="641" name="Google Shape;641;p68"/>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900"/>
              <a:buNone/>
              <a:defRPr i="0" sz="900">
                <a:solidFill>
                  <a:srgbClr val="FFFFFF"/>
                </a:solidFill>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pic>
        <p:nvPicPr>
          <p:cNvPr id="642" name="Google Shape;642;p68"/>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643" name="Google Shape;643;p6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44" name="Google Shape;644;p6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45" name="Google Shape;645;p6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46" name="Google Shape;646;p6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6">
  <p:cSld name="Blank-Slide-09_2">
    <p:bg>
      <p:bgPr>
        <a:solidFill>
          <a:srgbClr val="F0EFEE"/>
        </a:solidFill>
      </p:bgPr>
    </p:bg>
    <p:spTree>
      <p:nvGrpSpPr>
        <p:cNvPr id="647" name="Shape 647"/>
        <p:cNvGrpSpPr/>
        <p:nvPr/>
      </p:nvGrpSpPr>
      <p:grpSpPr>
        <a:xfrm>
          <a:off x="0" y="0"/>
          <a:ext cx="0" cy="0"/>
          <a:chOff x="0" y="0"/>
          <a:chExt cx="0" cy="0"/>
        </a:xfrm>
      </p:grpSpPr>
      <p:pic>
        <p:nvPicPr>
          <p:cNvPr id="648" name="Google Shape;648;p69"/>
          <p:cNvPicPr preferRelativeResize="0"/>
          <p:nvPr/>
        </p:nvPicPr>
        <p:blipFill rotWithShape="1">
          <a:blip r:embed="rId2">
            <a:alphaModFix/>
          </a:blip>
          <a:srcRect b="0" l="0" r="0" t="0"/>
          <a:stretch/>
        </p:blipFill>
        <p:spPr>
          <a:xfrm>
            <a:off x="0" y="1"/>
            <a:ext cx="9143999" cy="5143500"/>
          </a:xfrm>
          <a:prstGeom prst="rect">
            <a:avLst/>
          </a:prstGeom>
          <a:noFill/>
          <a:ln>
            <a:noFill/>
          </a:ln>
        </p:spPr>
      </p:pic>
      <p:grpSp>
        <p:nvGrpSpPr>
          <p:cNvPr id="649" name="Google Shape;649;p69"/>
          <p:cNvGrpSpPr/>
          <p:nvPr/>
        </p:nvGrpSpPr>
        <p:grpSpPr>
          <a:xfrm>
            <a:off x="1728080" y="2568956"/>
            <a:ext cx="34200" cy="498580"/>
            <a:chOff x="2304106" y="3478283"/>
            <a:chExt cx="45600" cy="664773"/>
          </a:xfrm>
        </p:grpSpPr>
        <p:sp>
          <p:nvSpPr>
            <p:cNvPr id="650" name="Google Shape;650;p69"/>
            <p:cNvSpPr/>
            <p:nvPr/>
          </p:nvSpPr>
          <p:spPr>
            <a:xfrm>
              <a:off x="2304106" y="4097456"/>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51" name="Google Shape;651;p69"/>
            <p:cNvCxnSpPr/>
            <p:nvPr/>
          </p:nvCxnSpPr>
          <p:spPr>
            <a:xfrm rot="10800000">
              <a:off x="2326966" y="3478283"/>
              <a:ext cx="0" cy="6033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52" name="Google Shape;652;p69"/>
          <p:cNvGrpSpPr/>
          <p:nvPr/>
        </p:nvGrpSpPr>
        <p:grpSpPr>
          <a:xfrm>
            <a:off x="3029777" y="2211686"/>
            <a:ext cx="47925" cy="289594"/>
            <a:chOff x="4171998" y="3559480"/>
            <a:chExt cx="63900" cy="386125"/>
          </a:xfrm>
        </p:grpSpPr>
        <p:sp>
          <p:nvSpPr>
            <p:cNvPr id="653" name="Google Shape;653;p69"/>
            <p:cNvSpPr/>
            <p:nvPr/>
          </p:nvSpPr>
          <p:spPr>
            <a:xfrm>
              <a:off x="4171998" y="388170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54" name="Google Shape;654;p69"/>
            <p:cNvCxnSpPr/>
            <p:nvPr/>
          </p:nvCxnSpPr>
          <p:spPr>
            <a:xfrm rot="10800000">
              <a:off x="4204002" y="3559480"/>
              <a:ext cx="0" cy="300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55" name="Google Shape;655;p69"/>
          <p:cNvGrpSpPr/>
          <p:nvPr/>
        </p:nvGrpSpPr>
        <p:grpSpPr>
          <a:xfrm>
            <a:off x="6181258" y="1343045"/>
            <a:ext cx="47947" cy="1094862"/>
            <a:chOff x="5864643" y="2279769"/>
            <a:chExt cx="63929" cy="1459816"/>
          </a:xfrm>
        </p:grpSpPr>
        <p:sp>
          <p:nvSpPr>
            <p:cNvPr id="656" name="Google Shape;656;p69"/>
            <p:cNvSpPr/>
            <p:nvPr/>
          </p:nvSpPr>
          <p:spPr>
            <a:xfrm>
              <a:off x="5864643" y="367568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57" name="Google Shape;657;p69"/>
            <p:cNvCxnSpPr/>
            <p:nvPr/>
          </p:nvCxnSpPr>
          <p:spPr>
            <a:xfrm flipH="1" rot="10800000">
              <a:off x="5893472" y="2279769"/>
              <a:ext cx="35100" cy="1374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58" name="Google Shape;658;p69"/>
          <p:cNvGrpSpPr/>
          <p:nvPr/>
        </p:nvGrpSpPr>
        <p:grpSpPr>
          <a:xfrm>
            <a:off x="4703348" y="1760232"/>
            <a:ext cx="47925" cy="297198"/>
            <a:chOff x="7651371" y="3025781"/>
            <a:chExt cx="63900" cy="396264"/>
          </a:xfrm>
        </p:grpSpPr>
        <p:sp>
          <p:nvSpPr>
            <p:cNvPr id="659" name="Google Shape;659;p69"/>
            <p:cNvSpPr/>
            <p:nvPr/>
          </p:nvSpPr>
          <p:spPr>
            <a:xfrm>
              <a:off x="7651371" y="335814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60" name="Google Shape;660;p69"/>
            <p:cNvCxnSpPr/>
            <p:nvPr/>
          </p:nvCxnSpPr>
          <p:spPr>
            <a:xfrm rot="10800000">
              <a:off x="7680200" y="3025781"/>
              <a:ext cx="0" cy="3093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61" name="Google Shape;661;p69"/>
          <p:cNvGrpSpPr/>
          <p:nvPr/>
        </p:nvGrpSpPr>
        <p:grpSpPr>
          <a:xfrm>
            <a:off x="7750363" y="901946"/>
            <a:ext cx="47925" cy="1873518"/>
            <a:chOff x="9264271" y="622396"/>
            <a:chExt cx="63900" cy="2498024"/>
          </a:xfrm>
        </p:grpSpPr>
        <p:sp>
          <p:nvSpPr>
            <p:cNvPr id="662" name="Google Shape;662;p69"/>
            <p:cNvSpPr/>
            <p:nvPr/>
          </p:nvSpPr>
          <p:spPr>
            <a:xfrm>
              <a:off x="9264271" y="3056520"/>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63" name="Google Shape;663;p69"/>
            <p:cNvCxnSpPr/>
            <p:nvPr/>
          </p:nvCxnSpPr>
          <p:spPr>
            <a:xfrm rot="10800000">
              <a:off x="9293100" y="622396"/>
              <a:ext cx="0" cy="2413200"/>
            </a:xfrm>
            <a:prstGeom prst="straightConnector1">
              <a:avLst/>
            </a:prstGeom>
            <a:noFill/>
            <a:ln cap="flat" cmpd="sng" w="9525">
              <a:solidFill>
                <a:srgbClr val="FFFFFF"/>
              </a:solidFill>
              <a:prstDash val="lgDashDot"/>
              <a:miter lim="800000"/>
              <a:headEnd len="sm" w="sm" type="none"/>
              <a:tailEnd len="sm" w="sm" type="none"/>
            </a:ln>
          </p:spPr>
        </p:cxnSp>
      </p:grpSp>
      <p:pic>
        <p:nvPicPr>
          <p:cNvPr id="664" name="Google Shape;664;p69"/>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665" name="Google Shape;665;p6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66" name="Google Shape;666;p69"/>
          <p:cNvSpPr txBox="1"/>
          <p:nvPr>
            <p:ph idx="1" type="body"/>
          </p:nvPr>
        </p:nvSpPr>
        <p:spPr>
          <a:xfrm>
            <a:off x="160556" y="1902638"/>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67" name="Google Shape;667;p69"/>
          <p:cNvSpPr txBox="1"/>
          <p:nvPr>
            <p:ph idx="2" type="body"/>
          </p:nvPr>
        </p:nvSpPr>
        <p:spPr>
          <a:xfrm>
            <a:off x="157734" y="2091690"/>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68" name="Google Shape;668;p69"/>
          <p:cNvSpPr txBox="1"/>
          <p:nvPr>
            <p:ph idx="3" type="body"/>
          </p:nvPr>
        </p:nvSpPr>
        <p:spPr>
          <a:xfrm>
            <a:off x="3586734" y="1016250"/>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69" name="Google Shape;669;p69"/>
          <p:cNvSpPr txBox="1"/>
          <p:nvPr>
            <p:ph idx="4" type="body"/>
          </p:nvPr>
        </p:nvSpPr>
        <p:spPr>
          <a:xfrm>
            <a:off x="3586734" y="1205302"/>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70" name="Google Shape;670;p69"/>
          <p:cNvSpPr txBox="1"/>
          <p:nvPr>
            <p:ph idx="5" type="body"/>
          </p:nvPr>
        </p:nvSpPr>
        <p:spPr>
          <a:xfrm>
            <a:off x="5351363" y="521208"/>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71" name="Google Shape;671;p69"/>
          <p:cNvSpPr txBox="1"/>
          <p:nvPr>
            <p:ph idx="6" type="body"/>
          </p:nvPr>
        </p:nvSpPr>
        <p:spPr>
          <a:xfrm>
            <a:off x="5348540" y="706374"/>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72" name="Google Shape;672;p69"/>
          <p:cNvSpPr txBox="1"/>
          <p:nvPr>
            <p:ph idx="7" type="body"/>
          </p:nvPr>
        </p:nvSpPr>
        <p:spPr>
          <a:xfrm>
            <a:off x="7235190" y="116586"/>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73" name="Google Shape;673;p69"/>
          <p:cNvSpPr txBox="1"/>
          <p:nvPr>
            <p:ph idx="8" type="body"/>
          </p:nvPr>
        </p:nvSpPr>
        <p:spPr>
          <a:xfrm>
            <a:off x="7235190" y="301752"/>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74" name="Google Shape;674;p69"/>
          <p:cNvSpPr txBox="1"/>
          <p:nvPr>
            <p:ph idx="9" type="body"/>
          </p:nvPr>
        </p:nvSpPr>
        <p:spPr>
          <a:xfrm>
            <a:off x="1875056" y="1420856"/>
            <a:ext cx="1618800" cy="2082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75" name="Google Shape;675;p69"/>
          <p:cNvSpPr txBox="1"/>
          <p:nvPr>
            <p:ph idx="13" type="body"/>
          </p:nvPr>
        </p:nvSpPr>
        <p:spPr>
          <a:xfrm>
            <a:off x="1872234" y="1609909"/>
            <a:ext cx="1713300" cy="5580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FFFFFF"/>
              </a:buClr>
              <a:buSzPts val="1100"/>
              <a:buChar char="•"/>
              <a:defRPr sz="1100">
                <a:solidFill>
                  <a:srgbClr val="FFFFFF"/>
                </a:solidFill>
              </a:defRPr>
            </a:lvl1pPr>
            <a:lvl2pPr indent="-298450" lvl="1" marL="914400" rtl="0">
              <a:spcBef>
                <a:spcPts val="400"/>
              </a:spcBef>
              <a:spcAft>
                <a:spcPts val="0"/>
              </a:spcAft>
              <a:buClr>
                <a:srgbClr val="FFFFFF"/>
              </a:buClr>
              <a:buSzPts val="1100"/>
              <a:buChar char="•"/>
              <a:defRPr sz="1100">
                <a:solidFill>
                  <a:srgbClr val="FFFFFF"/>
                </a:solidFill>
              </a:defRPr>
            </a:lvl2pPr>
            <a:lvl3pPr indent="-298450" lvl="2" marL="1371600" rtl="0">
              <a:spcBef>
                <a:spcPts val="400"/>
              </a:spcBef>
              <a:spcAft>
                <a:spcPts val="0"/>
              </a:spcAft>
              <a:buClr>
                <a:srgbClr val="FFFFFF"/>
              </a:buClr>
              <a:buSzPts val="1100"/>
              <a:buChar char="•"/>
              <a:defRPr sz="1100">
                <a:solidFill>
                  <a:srgbClr val="FFFFFF"/>
                </a:solidFill>
              </a:defRPr>
            </a:lvl3pPr>
            <a:lvl4pPr indent="-298450" lvl="3" marL="1828800" rtl="0">
              <a:spcBef>
                <a:spcPts val="400"/>
              </a:spcBef>
              <a:spcAft>
                <a:spcPts val="0"/>
              </a:spcAft>
              <a:buClr>
                <a:srgbClr val="FFFFFF"/>
              </a:buClr>
              <a:buSzPts val="1100"/>
              <a:buChar char="•"/>
              <a:defRPr sz="1100">
                <a:solidFill>
                  <a:srgbClr val="FFFFFF"/>
                </a:solidFill>
              </a:defRPr>
            </a:lvl4pPr>
            <a:lvl5pPr indent="-298450" lvl="4" marL="2286000" rtl="0">
              <a:spcBef>
                <a:spcPts val="400"/>
              </a:spcBef>
              <a:spcAft>
                <a:spcPts val="0"/>
              </a:spcAft>
              <a:buClr>
                <a:srgbClr val="FFFFFF"/>
              </a:buClr>
              <a:buSzPts val="1100"/>
              <a:buChar char="•"/>
              <a:defRPr sz="1100">
                <a:solidFill>
                  <a:srgbClr val="FFFFFF"/>
                </a:solidFill>
              </a:defRPr>
            </a:lvl5pPr>
            <a:lvl6pPr indent="-298450" lvl="5" marL="2743200" rtl="0">
              <a:spcBef>
                <a:spcPts val="400"/>
              </a:spcBef>
              <a:spcAft>
                <a:spcPts val="0"/>
              </a:spcAft>
              <a:buClr>
                <a:srgbClr val="FFFFFF"/>
              </a:buClr>
              <a:buSzPts val="1100"/>
              <a:buChar char="•"/>
              <a:defRPr sz="1100">
                <a:solidFill>
                  <a:srgbClr val="FFFFFF"/>
                </a:solidFill>
              </a:defRPr>
            </a:lvl6pPr>
            <a:lvl7pPr indent="-298450" lvl="6" marL="3200400" rtl="0">
              <a:spcBef>
                <a:spcPts val="400"/>
              </a:spcBef>
              <a:spcAft>
                <a:spcPts val="0"/>
              </a:spcAft>
              <a:buClr>
                <a:srgbClr val="FFFFFF"/>
              </a:buClr>
              <a:buSzPts val="1100"/>
              <a:buChar char="•"/>
              <a:defRPr sz="1100">
                <a:solidFill>
                  <a:srgbClr val="FFFFFF"/>
                </a:solidFill>
              </a:defRPr>
            </a:lvl7pPr>
            <a:lvl8pPr indent="-298450" lvl="7" marL="3657600" rtl="0">
              <a:spcBef>
                <a:spcPts val="400"/>
              </a:spcBef>
              <a:spcAft>
                <a:spcPts val="0"/>
              </a:spcAft>
              <a:buClr>
                <a:srgbClr val="FFFFFF"/>
              </a:buClr>
              <a:buSzPts val="1100"/>
              <a:buChar char="•"/>
              <a:defRPr sz="1100">
                <a:solidFill>
                  <a:srgbClr val="FFFFFF"/>
                </a:solidFill>
              </a:defRPr>
            </a:lvl8pPr>
            <a:lvl9pPr indent="-298450" lvl="8" marL="4114800" rtl="0">
              <a:spcBef>
                <a:spcPts val="400"/>
              </a:spcBef>
              <a:spcAft>
                <a:spcPts val="0"/>
              </a:spcAft>
              <a:buClr>
                <a:srgbClr val="FFFFFF"/>
              </a:buClr>
              <a:buSzPts val="1100"/>
              <a:buChar char="•"/>
              <a:defRPr sz="1100">
                <a:solidFill>
                  <a:srgbClr val="FFFFFF"/>
                </a:solidFill>
              </a:defRPr>
            </a:lvl9pPr>
          </a:lstStyle>
          <a:p/>
        </p:txBody>
      </p:sp>
      <p:sp>
        <p:nvSpPr>
          <p:cNvPr id="676" name="Google Shape;676;p6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677" name="Google Shape;677;p6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678" name="Google Shape;678;p6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7">
  <p:cSld name="CUSTOM_3_1">
    <p:spTree>
      <p:nvGrpSpPr>
        <p:cNvPr id="679" name="Shape 679"/>
        <p:cNvGrpSpPr/>
        <p:nvPr/>
      </p:nvGrpSpPr>
      <p:grpSpPr>
        <a:xfrm>
          <a:off x="0" y="0"/>
          <a:ext cx="0" cy="0"/>
          <a:chOff x="0" y="0"/>
          <a:chExt cx="0" cy="0"/>
        </a:xfrm>
      </p:grpSpPr>
      <p:grpSp>
        <p:nvGrpSpPr>
          <p:cNvPr id="680" name="Google Shape;680;p70"/>
          <p:cNvGrpSpPr/>
          <p:nvPr/>
        </p:nvGrpSpPr>
        <p:grpSpPr>
          <a:xfrm>
            <a:off x="2286" y="0"/>
            <a:ext cx="9139428" cy="5143500"/>
            <a:chOff x="3048" y="0"/>
            <a:chExt cx="12185904" cy="6858000"/>
          </a:xfrm>
        </p:grpSpPr>
        <p:pic>
          <p:nvPicPr>
            <p:cNvPr id="681" name="Google Shape;681;p70"/>
            <p:cNvPicPr preferRelativeResize="0"/>
            <p:nvPr/>
          </p:nvPicPr>
          <p:blipFill rotWithShape="1">
            <a:blip r:embed="rId2">
              <a:alphaModFix/>
            </a:blip>
            <a:srcRect b="0" l="0" r="0" t="0"/>
            <a:stretch/>
          </p:blipFill>
          <p:spPr>
            <a:xfrm>
              <a:off x="3048" y="0"/>
              <a:ext cx="12185904" cy="6858000"/>
            </a:xfrm>
            <a:prstGeom prst="rect">
              <a:avLst/>
            </a:prstGeom>
            <a:noFill/>
            <a:ln>
              <a:noFill/>
            </a:ln>
          </p:spPr>
        </p:pic>
        <p:grpSp>
          <p:nvGrpSpPr>
            <p:cNvPr id="682" name="Google Shape;682;p70"/>
            <p:cNvGrpSpPr/>
            <p:nvPr/>
          </p:nvGrpSpPr>
          <p:grpSpPr>
            <a:xfrm>
              <a:off x="1716965" y="1125689"/>
              <a:ext cx="7024065" cy="1833460"/>
              <a:chOff x="1716965" y="1125689"/>
              <a:chExt cx="7024065" cy="1833460"/>
            </a:xfrm>
          </p:grpSpPr>
          <p:sp>
            <p:nvSpPr>
              <p:cNvPr id="683" name="Google Shape;683;p70"/>
              <p:cNvSpPr/>
              <p:nvPr/>
            </p:nvSpPr>
            <p:spPr>
              <a:xfrm>
                <a:off x="1716965" y="2913549"/>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sp>
            <p:nvSpPr>
              <p:cNvPr id="684" name="Google Shape;684;p70"/>
              <p:cNvSpPr/>
              <p:nvPr/>
            </p:nvSpPr>
            <p:spPr>
              <a:xfrm>
                <a:off x="8677130" y="1872613"/>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85" name="Google Shape;685;p70"/>
              <p:cNvCxnSpPr/>
              <p:nvPr/>
            </p:nvCxnSpPr>
            <p:spPr>
              <a:xfrm rot="10800000">
                <a:off x="1739825" y="2294376"/>
                <a:ext cx="0" cy="603300"/>
              </a:xfrm>
              <a:prstGeom prst="straightConnector1">
                <a:avLst/>
              </a:prstGeom>
              <a:noFill/>
              <a:ln cap="flat" cmpd="sng" w="9525">
                <a:solidFill>
                  <a:srgbClr val="FFFFFF"/>
                </a:solidFill>
                <a:prstDash val="lgDashDot"/>
                <a:miter lim="800000"/>
                <a:headEnd len="sm" w="sm" type="none"/>
                <a:tailEnd len="sm" w="sm" type="none"/>
              </a:ln>
            </p:spPr>
          </p:cxnSp>
          <p:grpSp>
            <p:nvGrpSpPr>
              <p:cNvPr id="686" name="Google Shape;686;p70"/>
              <p:cNvGrpSpPr/>
              <p:nvPr/>
            </p:nvGrpSpPr>
            <p:grpSpPr>
              <a:xfrm>
                <a:off x="4099865" y="1904574"/>
                <a:ext cx="63900" cy="857124"/>
                <a:chOff x="3584857" y="1904574"/>
                <a:chExt cx="63900" cy="857124"/>
              </a:xfrm>
            </p:grpSpPr>
            <p:sp>
              <p:nvSpPr>
                <p:cNvPr id="687" name="Google Shape;687;p70"/>
                <p:cNvSpPr/>
                <p:nvPr/>
              </p:nvSpPr>
              <p:spPr>
                <a:xfrm>
                  <a:off x="3584857" y="269779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88" name="Google Shape;688;p70"/>
                <p:cNvCxnSpPr/>
                <p:nvPr/>
              </p:nvCxnSpPr>
              <p:spPr>
                <a:xfrm rot="10800000">
                  <a:off x="3616861" y="1904574"/>
                  <a:ext cx="0" cy="771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689" name="Google Shape;689;p70"/>
              <p:cNvGrpSpPr/>
              <p:nvPr/>
            </p:nvGrpSpPr>
            <p:grpSpPr>
              <a:xfrm>
                <a:off x="6244446" y="1560512"/>
                <a:ext cx="63900" cy="942616"/>
                <a:chOff x="5277502" y="1613062"/>
                <a:chExt cx="63900" cy="942616"/>
              </a:xfrm>
            </p:grpSpPr>
            <p:sp>
              <p:nvSpPr>
                <p:cNvPr id="690" name="Google Shape;690;p70"/>
                <p:cNvSpPr/>
                <p:nvPr/>
              </p:nvSpPr>
              <p:spPr>
                <a:xfrm>
                  <a:off x="5277502" y="249177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D73F3E"/>
                    </a:solidFill>
                    <a:latin typeface="Calibri"/>
                    <a:ea typeface="Calibri"/>
                    <a:cs typeface="Calibri"/>
                    <a:sym typeface="Calibri"/>
                  </a:endParaRPr>
                </a:p>
              </p:txBody>
            </p:sp>
            <p:cxnSp>
              <p:nvCxnSpPr>
                <p:cNvPr id="691" name="Google Shape;691;p70"/>
                <p:cNvCxnSpPr/>
                <p:nvPr/>
              </p:nvCxnSpPr>
              <p:spPr>
                <a:xfrm flipH="1" rot="10800000">
                  <a:off x="5306331" y="1613062"/>
                  <a:ext cx="3300" cy="856800"/>
                </a:xfrm>
                <a:prstGeom prst="straightConnector1">
                  <a:avLst/>
                </a:prstGeom>
                <a:noFill/>
                <a:ln cap="flat" cmpd="sng" w="9525">
                  <a:solidFill>
                    <a:srgbClr val="FFFFFF"/>
                  </a:solidFill>
                  <a:prstDash val="lgDashDot"/>
                  <a:miter lim="800000"/>
                  <a:headEnd len="sm" w="sm" type="none"/>
                  <a:tailEnd len="sm" w="sm" type="none"/>
                </a:ln>
              </p:spPr>
            </p:cxnSp>
          </p:grpSp>
          <p:cxnSp>
            <p:nvCxnSpPr>
              <p:cNvPr id="692" name="Google Shape;692;p70"/>
              <p:cNvCxnSpPr/>
              <p:nvPr/>
            </p:nvCxnSpPr>
            <p:spPr>
              <a:xfrm rot="10800000">
                <a:off x="8705959" y="1125689"/>
                <a:ext cx="0" cy="726000"/>
              </a:xfrm>
              <a:prstGeom prst="straightConnector1">
                <a:avLst/>
              </a:prstGeom>
              <a:noFill/>
              <a:ln cap="flat" cmpd="sng" w="9525">
                <a:solidFill>
                  <a:srgbClr val="FFFFFF"/>
                </a:solidFill>
                <a:prstDash val="lgDashDot"/>
                <a:miter lim="800000"/>
                <a:headEnd len="sm" w="sm" type="none"/>
                <a:tailEnd len="sm" w="sm" type="none"/>
              </a:ln>
            </p:spPr>
          </p:cxnSp>
        </p:grpSp>
      </p:grpSp>
      <p:pic>
        <p:nvPicPr>
          <p:cNvPr id="693" name="Google Shape;693;p70"/>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694" name="Google Shape;694;p7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95" name="Google Shape;695;p70"/>
          <p:cNvSpPr txBox="1"/>
          <p:nvPr>
            <p:ph idx="1" type="body"/>
          </p:nvPr>
        </p:nvSpPr>
        <p:spPr>
          <a:xfrm>
            <a:off x="832631" y="12024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b="1" sz="1100">
                <a:solidFill>
                  <a:srgbClr val="FFFFFF"/>
                </a:solidFill>
              </a:defRPr>
            </a:lvl1pPr>
            <a:lvl2pPr indent="-298450" lvl="1" marL="914400" rtl="0">
              <a:spcBef>
                <a:spcPts val="400"/>
              </a:spcBef>
              <a:spcAft>
                <a:spcPts val="0"/>
              </a:spcAft>
              <a:buClr>
                <a:srgbClr val="FFFFFF"/>
              </a:buClr>
              <a:buSzPts val="1100"/>
              <a:buFont typeface="Barlow Condensed"/>
              <a:buChar char="•"/>
              <a:defRPr b="1" sz="1100">
                <a:solidFill>
                  <a:srgbClr val="FFFFFF"/>
                </a:solidFill>
              </a:defRPr>
            </a:lvl2pPr>
            <a:lvl3pPr indent="-298450" lvl="2" marL="1371600" rtl="0">
              <a:spcBef>
                <a:spcPts val="400"/>
              </a:spcBef>
              <a:spcAft>
                <a:spcPts val="0"/>
              </a:spcAft>
              <a:buClr>
                <a:srgbClr val="FFFFFF"/>
              </a:buClr>
              <a:buSzPts val="1100"/>
              <a:buFont typeface="Barlow Condensed"/>
              <a:buChar char="•"/>
              <a:defRPr b="1" sz="1100">
                <a:solidFill>
                  <a:srgbClr val="FFFFFF"/>
                </a:solidFill>
              </a:defRPr>
            </a:lvl3pPr>
            <a:lvl4pPr indent="-298450" lvl="3" marL="1828800" rtl="0">
              <a:spcBef>
                <a:spcPts val="400"/>
              </a:spcBef>
              <a:spcAft>
                <a:spcPts val="0"/>
              </a:spcAft>
              <a:buClr>
                <a:srgbClr val="FFFFFF"/>
              </a:buClr>
              <a:buSzPts val="1100"/>
              <a:buFont typeface="Barlow Condensed"/>
              <a:buChar char="•"/>
              <a:defRPr b="1" sz="1100">
                <a:solidFill>
                  <a:srgbClr val="FFFFFF"/>
                </a:solidFill>
              </a:defRPr>
            </a:lvl4pPr>
            <a:lvl5pPr indent="-298450" lvl="4" marL="2286000" rtl="0">
              <a:spcBef>
                <a:spcPts val="400"/>
              </a:spcBef>
              <a:spcAft>
                <a:spcPts val="0"/>
              </a:spcAft>
              <a:buClr>
                <a:srgbClr val="FFFFFF"/>
              </a:buClr>
              <a:buSzPts val="1100"/>
              <a:buFont typeface="Barlow Condensed"/>
              <a:buChar char="•"/>
              <a:defRPr b="1" sz="1100">
                <a:solidFill>
                  <a:srgbClr val="FFFFFF"/>
                </a:solidFill>
              </a:defRPr>
            </a:lvl5pPr>
            <a:lvl6pPr indent="-298450" lvl="5" marL="27432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b="1" sz="1100">
                <a:solidFill>
                  <a:srgbClr val="FFFFFF"/>
                </a:solidFill>
                <a:latin typeface="Barlow Condensed"/>
                <a:ea typeface="Barlow Condensed"/>
                <a:cs typeface="Barlow Condensed"/>
                <a:sym typeface="Barlow Condensed"/>
              </a:defRPr>
            </a:lvl9pPr>
          </a:lstStyle>
          <a:p/>
        </p:txBody>
      </p:sp>
      <p:sp>
        <p:nvSpPr>
          <p:cNvPr id="696" name="Google Shape;696;p70"/>
          <p:cNvSpPr txBox="1"/>
          <p:nvPr>
            <p:ph idx="2" type="body"/>
          </p:nvPr>
        </p:nvSpPr>
        <p:spPr>
          <a:xfrm>
            <a:off x="832631" y="9055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97" name="Google Shape;697;p70"/>
          <p:cNvSpPr txBox="1"/>
          <p:nvPr>
            <p:ph idx="3" type="body"/>
          </p:nvPr>
        </p:nvSpPr>
        <p:spPr>
          <a:xfrm>
            <a:off x="2604281" y="7452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698" name="Google Shape;698;p70"/>
          <p:cNvSpPr txBox="1"/>
          <p:nvPr>
            <p:ph idx="4" type="body"/>
          </p:nvPr>
        </p:nvSpPr>
        <p:spPr>
          <a:xfrm>
            <a:off x="2604281" y="5626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699" name="Google Shape;699;p70"/>
          <p:cNvSpPr txBox="1"/>
          <p:nvPr>
            <p:ph idx="5" type="body"/>
          </p:nvPr>
        </p:nvSpPr>
        <p:spPr>
          <a:xfrm>
            <a:off x="4375931" y="51663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700" name="Google Shape;700;p70"/>
          <p:cNvSpPr txBox="1"/>
          <p:nvPr>
            <p:ph idx="6" type="body"/>
          </p:nvPr>
        </p:nvSpPr>
        <p:spPr>
          <a:xfrm>
            <a:off x="4375931" y="3340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701" name="Google Shape;701;p70"/>
          <p:cNvSpPr txBox="1"/>
          <p:nvPr>
            <p:ph idx="7" type="body"/>
          </p:nvPr>
        </p:nvSpPr>
        <p:spPr>
          <a:xfrm>
            <a:off x="6376181" y="230886"/>
            <a:ext cx="1770900" cy="544200"/>
          </a:xfrm>
          <a:prstGeom prst="rect">
            <a:avLst/>
          </a:prstGeom>
        </p:spPr>
        <p:txBody>
          <a:bodyPr anchorCtr="0" anchor="ctr" bIns="34275" lIns="68575" spcFirstLastPara="1" rIns="68575" wrap="square" tIns="34275">
            <a:noAutofit/>
          </a:bodyPr>
          <a:lstStyle>
            <a:lvl1pPr indent="-298450" lvl="0" marL="457200" rtl="0">
              <a:spcBef>
                <a:spcPts val="800"/>
              </a:spcBef>
              <a:spcAft>
                <a:spcPts val="0"/>
              </a:spcAft>
              <a:buClr>
                <a:srgbClr val="FFFFFF"/>
              </a:buClr>
              <a:buSzPts val="1100"/>
              <a:buFont typeface="Barlow Condensed"/>
              <a:buChar char="•"/>
              <a:defRPr sz="1100">
                <a:solidFill>
                  <a:srgbClr val="FFFFFF"/>
                </a:solidFill>
              </a:defRPr>
            </a:lvl1pPr>
            <a:lvl2pPr indent="-298450" lvl="1" marL="914400" rtl="0">
              <a:spcBef>
                <a:spcPts val="400"/>
              </a:spcBef>
              <a:spcAft>
                <a:spcPts val="0"/>
              </a:spcAft>
              <a:buClr>
                <a:srgbClr val="FFFFFF"/>
              </a:buClr>
              <a:buSzPts val="1100"/>
              <a:buFont typeface="Barlow Condensed"/>
              <a:buChar char="•"/>
              <a:defRPr sz="1100">
                <a:solidFill>
                  <a:srgbClr val="FFFFFF"/>
                </a:solidFill>
              </a:defRPr>
            </a:lvl2pPr>
            <a:lvl3pPr indent="-298450" lvl="2" marL="1371600" rtl="0">
              <a:spcBef>
                <a:spcPts val="400"/>
              </a:spcBef>
              <a:spcAft>
                <a:spcPts val="0"/>
              </a:spcAft>
              <a:buClr>
                <a:srgbClr val="FFFFFF"/>
              </a:buClr>
              <a:buSzPts val="1100"/>
              <a:buFont typeface="Barlow Condensed"/>
              <a:buChar char="•"/>
              <a:defRPr sz="1100">
                <a:solidFill>
                  <a:srgbClr val="FFFFFF"/>
                </a:solidFill>
              </a:defRPr>
            </a:lvl3pPr>
            <a:lvl4pPr indent="-298450" lvl="3" marL="1828800" rtl="0">
              <a:spcBef>
                <a:spcPts val="400"/>
              </a:spcBef>
              <a:spcAft>
                <a:spcPts val="0"/>
              </a:spcAft>
              <a:buClr>
                <a:srgbClr val="FFFFFF"/>
              </a:buClr>
              <a:buSzPts val="1100"/>
              <a:buFont typeface="Barlow Condensed"/>
              <a:buChar char="•"/>
              <a:defRPr sz="1100">
                <a:solidFill>
                  <a:srgbClr val="FFFFFF"/>
                </a:solidFill>
              </a:defRPr>
            </a:lvl4pPr>
            <a:lvl5pPr indent="-298450" lvl="4" marL="2286000" rtl="0">
              <a:spcBef>
                <a:spcPts val="400"/>
              </a:spcBef>
              <a:spcAft>
                <a:spcPts val="0"/>
              </a:spcAft>
              <a:buClr>
                <a:srgbClr val="FFFFFF"/>
              </a:buClr>
              <a:buSzPts val="1100"/>
              <a:buFont typeface="Barlow Condensed"/>
              <a:buChar char="•"/>
              <a:defRPr sz="1100">
                <a:solidFill>
                  <a:srgbClr val="FFFFFF"/>
                </a:solidFill>
              </a:defRPr>
            </a:lvl5pPr>
            <a:lvl6pPr indent="-298450" lvl="5" marL="27432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6pPr>
            <a:lvl7pPr indent="-298450" lvl="6" marL="32004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7pPr>
            <a:lvl8pPr indent="-298450" lvl="7" marL="36576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8pPr>
            <a:lvl9pPr indent="-298450" lvl="8" marL="4114800" rtl="0">
              <a:spcBef>
                <a:spcPts val="400"/>
              </a:spcBef>
              <a:spcAft>
                <a:spcPts val="0"/>
              </a:spcAft>
              <a:buClr>
                <a:srgbClr val="FFFFFF"/>
              </a:buClr>
              <a:buSzPts val="1100"/>
              <a:buFont typeface="Barlow Condensed"/>
              <a:buChar char="•"/>
              <a:defRPr sz="1100">
                <a:solidFill>
                  <a:srgbClr val="FFFFFF"/>
                </a:solidFill>
                <a:latin typeface="Barlow Condensed"/>
                <a:ea typeface="Barlow Condensed"/>
                <a:cs typeface="Barlow Condensed"/>
                <a:sym typeface="Barlow Condensed"/>
              </a:defRPr>
            </a:lvl9pPr>
          </a:lstStyle>
          <a:p/>
        </p:txBody>
      </p:sp>
      <p:sp>
        <p:nvSpPr>
          <p:cNvPr id="702" name="Google Shape;702;p70"/>
          <p:cNvSpPr txBox="1"/>
          <p:nvPr>
            <p:ph idx="8" type="body"/>
          </p:nvPr>
        </p:nvSpPr>
        <p:spPr>
          <a:xfrm>
            <a:off x="6376181" y="105431"/>
            <a:ext cx="1164300" cy="179700"/>
          </a:xfrm>
          <a:prstGeom prst="rect">
            <a:avLst/>
          </a:prstGeom>
        </p:spPr>
        <p:txBody>
          <a:bodyPr anchorCtr="0" anchor="ctr" bIns="34275" lIns="68575" spcFirstLastPara="1" rIns="68575" wrap="square" tIns="34275">
            <a:noAutofit/>
          </a:bodyPr>
          <a:lstStyle>
            <a:lvl1pPr indent="-317500" lvl="0" marL="457200" rtl="0">
              <a:spcBef>
                <a:spcPts val="800"/>
              </a:spcBef>
              <a:spcAft>
                <a:spcPts val="0"/>
              </a:spcAft>
              <a:buClr>
                <a:srgbClr val="FFFFFF"/>
              </a:buClr>
              <a:buSzPts val="1400"/>
              <a:buFont typeface="Barlow Condensed"/>
              <a:buChar char="•"/>
              <a:defRPr b="1" sz="1400">
                <a:solidFill>
                  <a:srgbClr val="FFFFFF"/>
                </a:solidFill>
              </a:defRPr>
            </a:lvl1pPr>
            <a:lvl2pPr indent="-317500" lvl="1" marL="914400" rtl="0">
              <a:spcBef>
                <a:spcPts val="400"/>
              </a:spcBef>
              <a:spcAft>
                <a:spcPts val="0"/>
              </a:spcAft>
              <a:buClr>
                <a:srgbClr val="FFFFFF"/>
              </a:buClr>
              <a:buSzPts val="1400"/>
              <a:buFont typeface="Barlow Condensed"/>
              <a:buChar char="•"/>
              <a:defRPr b="1" sz="1400">
                <a:solidFill>
                  <a:srgbClr val="FFFFFF"/>
                </a:solidFill>
              </a:defRPr>
            </a:lvl2pPr>
            <a:lvl3pPr indent="-317500" lvl="2" marL="1371600" rtl="0">
              <a:spcBef>
                <a:spcPts val="400"/>
              </a:spcBef>
              <a:spcAft>
                <a:spcPts val="0"/>
              </a:spcAft>
              <a:buClr>
                <a:srgbClr val="FFFFFF"/>
              </a:buClr>
              <a:buSzPts val="1400"/>
              <a:buFont typeface="Barlow Condensed"/>
              <a:buChar char="•"/>
              <a:defRPr b="1" sz="1400">
                <a:solidFill>
                  <a:srgbClr val="FFFFFF"/>
                </a:solidFill>
              </a:defRPr>
            </a:lvl3pPr>
            <a:lvl4pPr indent="-317500" lvl="3" marL="1828800" rtl="0">
              <a:spcBef>
                <a:spcPts val="400"/>
              </a:spcBef>
              <a:spcAft>
                <a:spcPts val="0"/>
              </a:spcAft>
              <a:buClr>
                <a:srgbClr val="FFFFFF"/>
              </a:buClr>
              <a:buSzPts val="1400"/>
              <a:buFont typeface="Barlow Condensed"/>
              <a:buChar char="•"/>
              <a:defRPr b="1">
                <a:solidFill>
                  <a:srgbClr val="FFFFFF"/>
                </a:solidFill>
              </a:defRPr>
            </a:lvl4pPr>
            <a:lvl5pPr indent="-317500" lvl="4" marL="2286000" rtl="0">
              <a:spcBef>
                <a:spcPts val="400"/>
              </a:spcBef>
              <a:spcAft>
                <a:spcPts val="0"/>
              </a:spcAft>
              <a:buClr>
                <a:srgbClr val="FFFFFF"/>
              </a:buClr>
              <a:buSzPts val="1400"/>
              <a:buFont typeface="Barlow Condensed"/>
              <a:buChar char="•"/>
              <a:defRPr b="1">
                <a:solidFill>
                  <a:srgbClr val="FFFFFF"/>
                </a:solidFill>
              </a:defRPr>
            </a:lvl5pPr>
            <a:lvl6pPr indent="-317500" lvl="5" marL="27432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6pPr>
            <a:lvl7pPr indent="-317500" lvl="6" marL="32004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7pPr>
            <a:lvl8pPr indent="-317500" lvl="7" marL="36576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8pPr>
            <a:lvl9pPr indent="-317500" lvl="8" marL="4114800" rtl="0">
              <a:spcBef>
                <a:spcPts val="400"/>
              </a:spcBef>
              <a:spcAft>
                <a:spcPts val="0"/>
              </a:spcAft>
              <a:buClr>
                <a:srgbClr val="FFFFFF"/>
              </a:buClr>
              <a:buSzPts val="14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703" name="Google Shape;703;p7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04" name="Google Shape;704;p7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705" name="Google Shape;705;p7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8">
  <p:cSld name="Blank-Slide-13">
    <p:bg>
      <p:bgPr>
        <a:solidFill>
          <a:srgbClr val="F0EFEF"/>
        </a:solidFill>
      </p:bgPr>
    </p:bg>
    <p:spTree>
      <p:nvGrpSpPr>
        <p:cNvPr id="706" name="Shape 706"/>
        <p:cNvGrpSpPr/>
        <p:nvPr/>
      </p:nvGrpSpPr>
      <p:grpSpPr>
        <a:xfrm>
          <a:off x="0" y="0"/>
          <a:ext cx="0" cy="0"/>
          <a:chOff x="0" y="0"/>
          <a:chExt cx="0" cy="0"/>
        </a:xfrm>
      </p:grpSpPr>
      <p:pic>
        <p:nvPicPr>
          <p:cNvPr id="707" name="Google Shape;707;p71"/>
          <p:cNvPicPr preferRelativeResize="0"/>
          <p:nvPr/>
        </p:nvPicPr>
        <p:blipFill rotWithShape="1">
          <a:blip r:embed="rId2">
            <a:alphaModFix/>
          </a:blip>
          <a:srcRect b="0" l="0" r="497" t="0"/>
          <a:stretch/>
        </p:blipFill>
        <p:spPr>
          <a:xfrm>
            <a:off x="0" y="13325"/>
            <a:ext cx="9144002" cy="5142563"/>
          </a:xfrm>
          <a:prstGeom prst="rect">
            <a:avLst/>
          </a:prstGeom>
          <a:noFill/>
          <a:ln>
            <a:noFill/>
          </a:ln>
        </p:spPr>
      </p:pic>
      <p:sp>
        <p:nvSpPr>
          <p:cNvPr id="708" name="Google Shape;708;p71"/>
          <p:cNvSpPr txBox="1"/>
          <p:nvPr>
            <p:ph idx="1" type="body"/>
          </p:nvPr>
        </p:nvSpPr>
        <p:spPr>
          <a:xfrm>
            <a:off x="1124712" y="1210975"/>
            <a:ext cx="6894600" cy="1771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1500"/>
              <a:buNone/>
              <a:defRPr i="0" sz="1500">
                <a:solidFill>
                  <a:schemeClr val="lt1"/>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09" name="Google Shape;709;p71"/>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710" name="Google Shape;710;p71"/>
          <p:cNvSpPr txBox="1"/>
          <p:nvPr>
            <p:ph type="title"/>
          </p:nvPr>
        </p:nvSpPr>
        <p:spPr>
          <a:xfrm>
            <a:off x="3300844" y="377606"/>
            <a:ext cx="2542200" cy="651900"/>
          </a:xfrm>
          <a:prstGeom prst="rect">
            <a:avLst/>
          </a:prstGeom>
          <a:solidFill>
            <a:srgbClr val="D73F3E"/>
          </a:solidFill>
        </p:spPr>
        <p:txBody>
          <a:bodyPr anchorCtr="0" anchor="ctr" bIns="34275" lIns="68575" spcFirstLastPara="1" rIns="68575" wrap="square" tIns="34275">
            <a:noAutofit/>
          </a:bodyPr>
          <a:lstStyle>
            <a:lvl1pPr lvl="0" rtl="0" algn="ctr">
              <a:spcBef>
                <a:spcPts val="0"/>
              </a:spcBef>
              <a:spcAft>
                <a:spcPts val="0"/>
              </a:spcAft>
              <a:buNone/>
              <a:defRPr sz="2700">
                <a:solidFill>
                  <a:srgbClr val="FFFFFF"/>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711" name="Google Shape;711;p7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FFFFF"/>
                </a:solidFill>
              </a:defRPr>
            </a:lvl1pPr>
            <a:lvl2pPr lvl="1" rtl="0">
              <a:buNone/>
              <a:defRPr b="1" sz="1000">
                <a:solidFill>
                  <a:srgbClr val="FFFFFF"/>
                </a:solidFill>
              </a:defRPr>
            </a:lvl2pPr>
            <a:lvl3pPr lvl="2" rtl="0">
              <a:buNone/>
              <a:defRPr b="1" sz="1000">
                <a:solidFill>
                  <a:srgbClr val="FFFFFF"/>
                </a:solidFill>
              </a:defRPr>
            </a:lvl3pPr>
            <a:lvl4pPr lvl="3" rtl="0">
              <a:buNone/>
              <a:defRPr b="1" sz="1000">
                <a:solidFill>
                  <a:srgbClr val="FFFFFF"/>
                </a:solidFill>
              </a:defRPr>
            </a:lvl4pPr>
            <a:lvl5pPr lvl="4" rtl="0">
              <a:buNone/>
              <a:defRPr b="1" sz="1000">
                <a:solidFill>
                  <a:srgbClr val="FFFFFF"/>
                </a:solidFill>
              </a:defRPr>
            </a:lvl5pPr>
            <a:lvl6pPr lvl="5" rtl="0">
              <a:buNone/>
              <a:defRPr b="1" sz="1000">
                <a:solidFill>
                  <a:srgbClr val="FFFFFF"/>
                </a:solidFill>
              </a:defRPr>
            </a:lvl6pPr>
            <a:lvl7pPr lvl="6" rtl="0">
              <a:buNone/>
              <a:defRPr b="1" sz="1000">
                <a:solidFill>
                  <a:srgbClr val="FFFFFF"/>
                </a:solidFill>
              </a:defRPr>
            </a:lvl7pPr>
            <a:lvl8pPr lvl="7" rtl="0">
              <a:buNone/>
              <a:defRPr b="1" sz="1000">
                <a:solidFill>
                  <a:srgbClr val="FFFFFF"/>
                </a:solidFill>
              </a:defRPr>
            </a:lvl8pPr>
            <a:lvl9pPr lvl="8" rtl="0">
              <a:buNone/>
              <a:defRPr b="1"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7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13" name="Google Shape;713;p7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714" name="Google Shape;714;p7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9">
  <p:cSld name="Blank-Slide-14">
    <p:bg>
      <p:bgPr>
        <a:solidFill>
          <a:srgbClr val="F0EFEF"/>
        </a:solidFill>
      </p:bgPr>
    </p:bg>
    <p:spTree>
      <p:nvGrpSpPr>
        <p:cNvPr id="715" name="Shape 715"/>
        <p:cNvGrpSpPr/>
        <p:nvPr/>
      </p:nvGrpSpPr>
      <p:grpSpPr>
        <a:xfrm>
          <a:off x="0" y="0"/>
          <a:ext cx="0" cy="0"/>
          <a:chOff x="0" y="0"/>
          <a:chExt cx="0" cy="0"/>
        </a:xfrm>
      </p:grpSpPr>
      <p:pic>
        <p:nvPicPr>
          <p:cNvPr id="716" name="Google Shape;716;p72"/>
          <p:cNvPicPr preferRelativeResize="0"/>
          <p:nvPr/>
        </p:nvPicPr>
        <p:blipFill rotWithShape="1">
          <a:blip r:embed="rId2">
            <a:alphaModFix/>
          </a:blip>
          <a:srcRect b="0" l="0" r="0" t="0"/>
          <a:stretch/>
        </p:blipFill>
        <p:spPr>
          <a:xfrm>
            <a:off x="0" y="3918"/>
            <a:ext cx="9150862" cy="5143500"/>
          </a:xfrm>
          <a:prstGeom prst="rect">
            <a:avLst/>
          </a:prstGeom>
          <a:noFill/>
          <a:ln>
            <a:noFill/>
          </a:ln>
        </p:spPr>
      </p:pic>
      <p:sp>
        <p:nvSpPr>
          <p:cNvPr id="717" name="Google Shape;717;p72"/>
          <p:cNvSpPr txBox="1"/>
          <p:nvPr>
            <p:ph idx="1" type="body"/>
          </p:nvPr>
        </p:nvSpPr>
        <p:spPr>
          <a:xfrm>
            <a:off x="1124712" y="1210975"/>
            <a:ext cx="6894600" cy="1771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1500"/>
              <a:buNone/>
              <a:defRPr i="0" sz="1500">
                <a:solidFill>
                  <a:schemeClr val="lt1"/>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8" name="Google Shape;718;p72"/>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719" name="Google Shape;719;p72"/>
          <p:cNvSpPr txBox="1"/>
          <p:nvPr>
            <p:ph type="title"/>
          </p:nvPr>
        </p:nvSpPr>
        <p:spPr>
          <a:xfrm>
            <a:off x="3300844" y="377606"/>
            <a:ext cx="2542200" cy="651900"/>
          </a:xfrm>
          <a:prstGeom prst="rect">
            <a:avLst/>
          </a:prstGeom>
          <a:solidFill>
            <a:srgbClr val="D73F3E"/>
          </a:solidFill>
        </p:spPr>
        <p:txBody>
          <a:bodyPr anchorCtr="0" anchor="ctr" bIns="34275" lIns="68575" spcFirstLastPara="1" rIns="68575" wrap="square" tIns="34275">
            <a:noAutofit/>
          </a:bodyPr>
          <a:lstStyle>
            <a:lvl1pPr lvl="0" rtl="0" algn="ctr">
              <a:spcBef>
                <a:spcPts val="0"/>
              </a:spcBef>
              <a:spcAft>
                <a:spcPts val="0"/>
              </a:spcAft>
              <a:buNone/>
              <a:defRPr sz="2700">
                <a:solidFill>
                  <a:srgbClr val="FFFFFF"/>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720" name="Google Shape;720;p7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FFFFF"/>
                </a:solidFill>
              </a:defRPr>
            </a:lvl1pPr>
            <a:lvl2pPr lvl="1" rtl="0">
              <a:buNone/>
              <a:defRPr b="1" sz="1000">
                <a:solidFill>
                  <a:srgbClr val="FFFFFF"/>
                </a:solidFill>
              </a:defRPr>
            </a:lvl2pPr>
            <a:lvl3pPr lvl="2" rtl="0">
              <a:buNone/>
              <a:defRPr b="1" sz="1000">
                <a:solidFill>
                  <a:srgbClr val="FFFFFF"/>
                </a:solidFill>
              </a:defRPr>
            </a:lvl3pPr>
            <a:lvl4pPr lvl="3" rtl="0">
              <a:buNone/>
              <a:defRPr b="1" sz="1000">
                <a:solidFill>
                  <a:srgbClr val="FFFFFF"/>
                </a:solidFill>
              </a:defRPr>
            </a:lvl4pPr>
            <a:lvl5pPr lvl="4" rtl="0">
              <a:buNone/>
              <a:defRPr b="1" sz="1000">
                <a:solidFill>
                  <a:srgbClr val="FFFFFF"/>
                </a:solidFill>
              </a:defRPr>
            </a:lvl5pPr>
            <a:lvl6pPr lvl="5" rtl="0">
              <a:buNone/>
              <a:defRPr b="1" sz="1000">
                <a:solidFill>
                  <a:srgbClr val="FFFFFF"/>
                </a:solidFill>
              </a:defRPr>
            </a:lvl6pPr>
            <a:lvl7pPr lvl="6" rtl="0">
              <a:buNone/>
              <a:defRPr b="1" sz="1000">
                <a:solidFill>
                  <a:srgbClr val="FFFFFF"/>
                </a:solidFill>
              </a:defRPr>
            </a:lvl7pPr>
            <a:lvl8pPr lvl="7" rtl="0">
              <a:buNone/>
              <a:defRPr b="1" sz="1000">
                <a:solidFill>
                  <a:srgbClr val="FFFFFF"/>
                </a:solidFill>
              </a:defRPr>
            </a:lvl8pPr>
            <a:lvl9pPr lvl="8" rtl="0">
              <a:buNone/>
              <a:defRPr b="1"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21" name="Google Shape;721;p7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22" name="Google Shape;722;p7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723" name="Google Shape;723;p7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0">
  <p:cSld name="TITLE_1_1">
    <p:spTree>
      <p:nvGrpSpPr>
        <p:cNvPr id="724" name="Shape 724"/>
        <p:cNvGrpSpPr/>
        <p:nvPr/>
      </p:nvGrpSpPr>
      <p:grpSpPr>
        <a:xfrm>
          <a:off x="0" y="0"/>
          <a:ext cx="0" cy="0"/>
          <a:chOff x="0" y="0"/>
          <a:chExt cx="0" cy="0"/>
        </a:xfrm>
      </p:grpSpPr>
      <p:pic>
        <p:nvPicPr>
          <p:cNvPr id="725" name="Google Shape;725;p73"/>
          <p:cNvPicPr preferRelativeResize="0"/>
          <p:nvPr/>
        </p:nvPicPr>
        <p:blipFill rotWithShape="1">
          <a:blip r:embed="rId2">
            <a:alphaModFix/>
          </a:blip>
          <a:srcRect b="0" l="0" r="0" t="0"/>
          <a:stretch/>
        </p:blipFill>
        <p:spPr>
          <a:xfrm>
            <a:off x="-6862" y="-7387"/>
            <a:ext cx="9150863" cy="5151226"/>
          </a:xfrm>
          <a:prstGeom prst="rect">
            <a:avLst/>
          </a:prstGeom>
          <a:noFill/>
          <a:ln>
            <a:noFill/>
          </a:ln>
        </p:spPr>
      </p:pic>
      <p:sp>
        <p:nvSpPr>
          <p:cNvPr id="726" name="Google Shape;726;p73"/>
          <p:cNvSpPr/>
          <p:nvPr/>
        </p:nvSpPr>
        <p:spPr>
          <a:xfrm>
            <a:off x="88575" y="125250"/>
            <a:ext cx="8982600" cy="4878300"/>
          </a:xfrm>
          <a:prstGeom prst="frame">
            <a:avLst>
              <a:gd fmla="val 1338" name="adj1"/>
            </a:avLst>
          </a:prstGeom>
          <a:solidFill>
            <a:srgbClr val="D73E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727" name="Google Shape;727;p73"/>
          <p:cNvSpPr txBox="1"/>
          <p:nvPr/>
        </p:nvSpPr>
        <p:spPr>
          <a:xfrm>
            <a:off x="397703" y="639285"/>
            <a:ext cx="9144000" cy="2146800"/>
          </a:xfrm>
          <a:prstGeom prst="rect">
            <a:avLst/>
          </a:prstGeom>
          <a:noFill/>
          <a:ln>
            <a:noFill/>
          </a:ln>
          <a:effectLst>
            <a:outerShdw blurRad="85725" rotWithShape="0" algn="bl" dir="5400000" dist="19050">
              <a:srgbClr val="000000">
                <a:alpha val="5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b="1" lang="en" sz="4500">
                <a:solidFill>
                  <a:srgbClr val="D73E3F"/>
                </a:solidFill>
                <a:latin typeface="Roboto"/>
                <a:ea typeface="Roboto"/>
                <a:cs typeface="Roboto"/>
                <a:sym typeface="Roboto"/>
              </a:rPr>
              <a:t>TO EDIT TITLE : VIEW &gt; MASTER </a:t>
            </a:r>
            <a:endParaRPr sz="4500">
              <a:solidFill>
                <a:srgbClr val="D73E3F"/>
              </a:solidFill>
              <a:latin typeface="Roboto"/>
              <a:ea typeface="Roboto"/>
              <a:cs typeface="Roboto"/>
              <a:sym typeface="Roboto"/>
            </a:endParaRPr>
          </a:p>
        </p:txBody>
      </p:sp>
      <p:pic>
        <p:nvPicPr>
          <p:cNvPr id="728" name="Google Shape;728;p73"/>
          <p:cNvPicPr preferRelativeResize="0"/>
          <p:nvPr/>
        </p:nvPicPr>
        <p:blipFill rotWithShape="1">
          <a:blip r:embed="rId3">
            <a:alphaModFix/>
          </a:blip>
          <a:srcRect b="0" l="0" r="0" t="0"/>
          <a:stretch/>
        </p:blipFill>
        <p:spPr>
          <a:xfrm>
            <a:off x="5912543" y="1020048"/>
            <a:ext cx="1132961" cy="716771"/>
          </a:xfrm>
          <a:prstGeom prst="rect">
            <a:avLst/>
          </a:prstGeom>
          <a:noFill/>
          <a:ln>
            <a:noFill/>
          </a:ln>
        </p:spPr>
      </p:pic>
      <p:pic>
        <p:nvPicPr>
          <p:cNvPr id="729" name="Google Shape;729;p73"/>
          <p:cNvPicPr preferRelativeResize="0"/>
          <p:nvPr/>
        </p:nvPicPr>
        <p:blipFill rotWithShape="1">
          <a:blip r:embed="rId4">
            <a:alphaModFix/>
          </a:blip>
          <a:srcRect b="0" l="0" r="0" t="0"/>
          <a:stretch/>
        </p:blipFill>
        <p:spPr>
          <a:xfrm>
            <a:off x="4479132" y="4571999"/>
            <a:ext cx="3659981" cy="569214"/>
          </a:xfrm>
          <a:prstGeom prst="rect">
            <a:avLst/>
          </a:prstGeom>
          <a:noFill/>
          <a:ln>
            <a:noFill/>
          </a:ln>
        </p:spPr>
      </p:pic>
      <p:pic>
        <p:nvPicPr>
          <p:cNvPr id="730" name="Google Shape;730;p73"/>
          <p:cNvPicPr preferRelativeResize="0"/>
          <p:nvPr/>
        </p:nvPicPr>
        <p:blipFill>
          <a:blip r:embed="rId5">
            <a:alphaModFix/>
          </a:blip>
          <a:stretch>
            <a:fillRect/>
          </a:stretch>
        </p:blipFill>
        <p:spPr>
          <a:xfrm>
            <a:off x="8280477" y="4456450"/>
            <a:ext cx="577776" cy="348050"/>
          </a:xfrm>
          <a:prstGeom prst="rect">
            <a:avLst/>
          </a:prstGeom>
          <a:noFill/>
          <a:ln>
            <a:noFill/>
          </a:ln>
        </p:spPr>
      </p:pic>
      <p:sp>
        <p:nvSpPr>
          <p:cNvPr id="731" name="Google Shape;731;p73"/>
          <p:cNvSpPr txBox="1"/>
          <p:nvPr>
            <p:ph idx="1" type="body"/>
          </p:nvPr>
        </p:nvSpPr>
        <p:spPr>
          <a:xfrm>
            <a:off x="549150" y="2062294"/>
            <a:ext cx="3465600" cy="25746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Clr>
                <a:srgbClr val="FFFFFF"/>
              </a:buClr>
              <a:buSzPts val="1400"/>
              <a:buChar char="•"/>
              <a:defRPr sz="1400">
                <a:solidFill>
                  <a:srgbClr val="FFFFFF"/>
                </a:solidFill>
              </a:defRPr>
            </a:lvl1pPr>
            <a:lvl2pPr indent="-317500" lvl="1" marL="914400" rtl="0">
              <a:spcBef>
                <a:spcPts val="400"/>
              </a:spcBef>
              <a:spcAft>
                <a:spcPts val="0"/>
              </a:spcAft>
              <a:buClr>
                <a:srgbClr val="FFFFFF"/>
              </a:buClr>
              <a:buSzPts val="1400"/>
              <a:buChar char="•"/>
              <a:defRPr sz="1400">
                <a:solidFill>
                  <a:srgbClr val="FFFFFF"/>
                </a:solidFill>
              </a:defRPr>
            </a:lvl2pPr>
            <a:lvl3pPr indent="-317500" lvl="2" marL="1371600" rtl="0">
              <a:spcBef>
                <a:spcPts val="400"/>
              </a:spcBef>
              <a:spcAft>
                <a:spcPts val="0"/>
              </a:spcAft>
              <a:buClr>
                <a:srgbClr val="FFFFFF"/>
              </a:buClr>
              <a:buSzPts val="1400"/>
              <a:buChar char="•"/>
              <a:defRPr sz="1400">
                <a:solidFill>
                  <a:srgbClr val="FFFFFF"/>
                </a:solidFill>
              </a:defRPr>
            </a:lvl3pPr>
            <a:lvl4pPr indent="-317500" lvl="3" marL="1828800" rtl="0">
              <a:spcBef>
                <a:spcPts val="400"/>
              </a:spcBef>
              <a:spcAft>
                <a:spcPts val="0"/>
              </a:spcAft>
              <a:buClr>
                <a:srgbClr val="FFFFFF"/>
              </a:buClr>
              <a:buSzPts val="1400"/>
              <a:buChar char="•"/>
              <a:defRPr>
                <a:solidFill>
                  <a:srgbClr val="FFFFFF"/>
                </a:solidFill>
              </a:defRPr>
            </a:lvl4pPr>
            <a:lvl5pPr indent="-317500" lvl="4" marL="2286000" rtl="0">
              <a:spcBef>
                <a:spcPts val="400"/>
              </a:spcBef>
              <a:spcAft>
                <a:spcPts val="0"/>
              </a:spcAft>
              <a:buClr>
                <a:srgbClr val="FFFFFF"/>
              </a:buClr>
              <a:buSzPts val="1400"/>
              <a:buChar char="•"/>
              <a:defRPr>
                <a:solidFill>
                  <a:srgbClr val="FFFFFF"/>
                </a:solidFill>
              </a:defRPr>
            </a:lvl5pPr>
            <a:lvl6pPr indent="-317500" lvl="5" marL="2743200" rtl="0">
              <a:spcBef>
                <a:spcPts val="400"/>
              </a:spcBef>
              <a:spcAft>
                <a:spcPts val="0"/>
              </a:spcAft>
              <a:buClr>
                <a:srgbClr val="FFFFFF"/>
              </a:buClr>
              <a:buSzPts val="1400"/>
              <a:buChar char="•"/>
              <a:defRPr>
                <a:solidFill>
                  <a:srgbClr val="FFFFFF"/>
                </a:solidFill>
              </a:defRPr>
            </a:lvl6pPr>
            <a:lvl7pPr indent="-317500" lvl="6" marL="3200400" rtl="0">
              <a:spcBef>
                <a:spcPts val="400"/>
              </a:spcBef>
              <a:spcAft>
                <a:spcPts val="0"/>
              </a:spcAft>
              <a:buClr>
                <a:srgbClr val="FFFFFF"/>
              </a:buClr>
              <a:buSzPts val="1400"/>
              <a:buChar char="•"/>
              <a:defRPr>
                <a:solidFill>
                  <a:srgbClr val="FFFFFF"/>
                </a:solidFill>
              </a:defRPr>
            </a:lvl7pPr>
            <a:lvl8pPr indent="-317500" lvl="7" marL="3657600" rtl="0">
              <a:spcBef>
                <a:spcPts val="400"/>
              </a:spcBef>
              <a:spcAft>
                <a:spcPts val="0"/>
              </a:spcAft>
              <a:buClr>
                <a:srgbClr val="FFFFFF"/>
              </a:buClr>
              <a:buSzPts val="1400"/>
              <a:buChar char="•"/>
              <a:defRPr>
                <a:solidFill>
                  <a:srgbClr val="FFFFFF"/>
                </a:solidFill>
              </a:defRPr>
            </a:lvl8pPr>
            <a:lvl9pPr indent="-317500" lvl="8" marL="4114800" rtl="0">
              <a:spcBef>
                <a:spcPts val="400"/>
              </a:spcBef>
              <a:spcAft>
                <a:spcPts val="0"/>
              </a:spcAft>
              <a:buClr>
                <a:srgbClr val="FFFFFF"/>
              </a:buClr>
              <a:buSzPts val="1400"/>
              <a:buChar char="•"/>
              <a:defRPr>
                <a:solidFill>
                  <a:srgbClr val="FFFFFF"/>
                </a:solidFill>
              </a:defRPr>
            </a:lvl9pPr>
          </a:lstStyle>
          <a:p/>
        </p:txBody>
      </p:sp>
      <p:sp>
        <p:nvSpPr>
          <p:cNvPr id="732" name="Google Shape;732;p73"/>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33" name="Google Shape;733;p73"/>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6"/>
              </a:rPr>
              <a:t>How should I look? </a:t>
            </a:r>
            <a:endParaRPr sz="1100">
              <a:latin typeface="Barlow Condensed"/>
              <a:ea typeface="Barlow Condensed"/>
              <a:cs typeface="Barlow Condensed"/>
              <a:sym typeface="Barlow Condensed"/>
            </a:endParaRPr>
          </a:p>
        </p:txBody>
      </p:sp>
      <p:sp>
        <p:nvSpPr>
          <p:cNvPr id="734" name="Google Shape;734;p73"/>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1">
  <p:cSld name="TITLE_4_1">
    <p:spTree>
      <p:nvGrpSpPr>
        <p:cNvPr id="735" name="Shape 735"/>
        <p:cNvGrpSpPr/>
        <p:nvPr/>
      </p:nvGrpSpPr>
      <p:grpSpPr>
        <a:xfrm>
          <a:off x="0" y="0"/>
          <a:ext cx="0" cy="0"/>
          <a:chOff x="0" y="0"/>
          <a:chExt cx="0" cy="0"/>
        </a:xfrm>
      </p:grpSpPr>
      <p:sp>
        <p:nvSpPr>
          <p:cNvPr id="736" name="Google Shape;736;p74"/>
          <p:cNvSpPr/>
          <p:nvPr/>
        </p:nvSpPr>
        <p:spPr>
          <a:xfrm>
            <a:off x="1" y="0"/>
            <a:ext cx="9144000" cy="51435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737" name="Google Shape;737;p74"/>
          <p:cNvCxnSpPr/>
          <p:nvPr/>
        </p:nvCxnSpPr>
        <p:spPr>
          <a:xfrm>
            <a:off x="314325" y="685800"/>
            <a:ext cx="1907400" cy="0"/>
          </a:xfrm>
          <a:prstGeom prst="straightConnector1">
            <a:avLst/>
          </a:prstGeom>
          <a:noFill/>
          <a:ln cap="flat" cmpd="sng" w="38100">
            <a:solidFill>
              <a:srgbClr val="FF0000"/>
            </a:solidFill>
            <a:prstDash val="solid"/>
            <a:miter lim="800000"/>
            <a:headEnd len="sm" w="sm" type="none"/>
            <a:tailEnd len="sm" w="sm" type="none"/>
          </a:ln>
        </p:spPr>
      </p:cxnSp>
      <p:sp>
        <p:nvSpPr>
          <p:cNvPr id="738" name="Google Shape;738;p74"/>
          <p:cNvSpPr txBox="1"/>
          <p:nvPr>
            <p:ph type="title"/>
          </p:nvPr>
        </p:nvSpPr>
        <p:spPr>
          <a:xfrm>
            <a:off x="233172" y="864108"/>
            <a:ext cx="4770300" cy="493500"/>
          </a:xfrm>
          <a:prstGeom prst="rect">
            <a:avLst/>
          </a:prstGeom>
        </p:spPr>
        <p:txBody>
          <a:bodyPr anchorCtr="0" anchor="t" bIns="34275" lIns="68575" spcFirstLastPara="1" rIns="68575" wrap="square" tIns="34275">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74"/>
          <p:cNvSpPr txBox="1"/>
          <p:nvPr>
            <p:ph idx="1" type="body"/>
          </p:nvPr>
        </p:nvSpPr>
        <p:spPr>
          <a:xfrm>
            <a:off x="233172" y="1610625"/>
            <a:ext cx="5309700" cy="31344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rgbClr val="3B3838"/>
              </a:buClr>
              <a:buSzPts val="1100"/>
              <a:buChar char="•"/>
              <a:defRPr sz="1100">
                <a:solidFill>
                  <a:srgbClr val="3B3838"/>
                </a:solidFill>
              </a:defRPr>
            </a:lvl1pPr>
            <a:lvl2pPr indent="-298450" lvl="1" marL="914400" rtl="0">
              <a:spcBef>
                <a:spcPts val="400"/>
              </a:spcBef>
              <a:spcAft>
                <a:spcPts val="0"/>
              </a:spcAft>
              <a:buClr>
                <a:srgbClr val="3B3838"/>
              </a:buClr>
              <a:buSzPts val="1100"/>
              <a:buChar char="•"/>
              <a:defRPr sz="1100">
                <a:solidFill>
                  <a:srgbClr val="3B3838"/>
                </a:solidFill>
              </a:defRPr>
            </a:lvl2pPr>
            <a:lvl3pPr indent="-298450" lvl="2" marL="1371600" rtl="0">
              <a:spcBef>
                <a:spcPts val="400"/>
              </a:spcBef>
              <a:spcAft>
                <a:spcPts val="0"/>
              </a:spcAft>
              <a:buClr>
                <a:srgbClr val="3B3838"/>
              </a:buClr>
              <a:buSzPts val="1100"/>
              <a:buChar char="•"/>
              <a:defRPr sz="1100">
                <a:solidFill>
                  <a:srgbClr val="3B3838"/>
                </a:solidFill>
              </a:defRPr>
            </a:lvl3pPr>
            <a:lvl4pPr indent="-298450" lvl="3" marL="1828800" rtl="0">
              <a:spcBef>
                <a:spcPts val="400"/>
              </a:spcBef>
              <a:spcAft>
                <a:spcPts val="0"/>
              </a:spcAft>
              <a:buClr>
                <a:srgbClr val="3B3838"/>
              </a:buClr>
              <a:buSzPts val="1100"/>
              <a:buChar char="•"/>
              <a:defRPr sz="1100">
                <a:solidFill>
                  <a:srgbClr val="3B3838"/>
                </a:solidFill>
              </a:defRPr>
            </a:lvl4pPr>
            <a:lvl5pPr indent="-298450" lvl="4" marL="2286000" rtl="0">
              <a:spcBef>
                <a:spcPts val="400"/>
              </a:spcBef>
              <a:spcAft>
                <a:spcPts val="0"/>
              </a:spcAft>
              <a:buClr>
                <a:srgbClr val="3B3838"/>
              </a:buClr>
              <a:buSzPts val="1100"/>
              <a:buChar char="•"/>
              <a:defRPr sz="1100">
                <a:solidFill>
                  <a:srgbClr val="3B3838"/>
                </a:solidFill>
              </a:defRPr>
            </a:lvl5pPr>
            <a:lvl6pPr indent="-298450" lvl="5" marL="2743200" rtl="0">
              <a:spcBef>
                <a:spcPts val="400"/>
              </a:spcBef>
              <a:spcAft>
                <a:spcPts val="0"/>
              </a:spcAft>
              <a:buClr>
                <a:srgbClr val="3B3838"/>
              </a:buClr>
              <a:buSzPts val="1100"/>
              <a:buChar char="•"/>
              <a:defRPr sz="1100">
                <a:solidFill>
                  <a:srgbClr val="3B3838"/>
                </a:solidFill>
              </a:defRPr>
            </a:lvl6pPr>
            <a:lvl7pPr indent="-298450" lvl="6" marL="3200400" rtl="0">
              <a:spcBef>
                <a:spcPts val="400"/>
              </a:spcBef>
              <a:spcAft>
                <a:spcPts val="0"/>
              </a:spcAft>
              <a:buClr>
                <a:srgbClr val="3B3838"/>
              </a:buClr>
              <a:buSzPts val="1100"/>
              <a:buChar char="•"/>
              <a:defRPr sz="1100">
                <a:solidFill>
                  <a:srgbClr val="3B3838"/>
                </a:solidFill>
              </a:defRPr>
            </a:lvl7pPr>
            <a:lvl8pPr indent="-298450" lvl="7" marL="3657600" rtl="0">
              <a:spcBef>
                <a:spcPts val="400"/>
              </a:spcBef>
              <a:spcAft>
                <a:spcPts val="0"/>
              </a:spcAft>
              <a:buClr>
                <a:srgbClr val="3B3838"/>
              </a:buClr>
              <a:buSzPts val="1100"/>
              <a:buChar char="•"/>
              <a:defRPr sz="1100">
                <a:solidFill>
                  <a:srgbClr val="3B3838"/>
                </a:solidFill>
              </a:defRPr>
            </a:lvl8pPr>
            <a:lvl9pPr indent="-298450" lvl="8" marL="4114800" rtl="0">
              <a:spcBef>
                <a:spcPts val="400"/>
              </a:spcBef>
              <a:spcAft>
                <a:spcPts val="0"/>
              </a:spcAft>
              <a:buClr>
                <a:srgbClr val="3B3838"/>
              </a:buClr>
              <a:buSzPts val="1100"/>
              <a:buChar char="•"/>
              <a:defRPr sz="1100">
                <a:solidFill>
                  <a:srgbClr val="3B3838"/>
                </a:solidFill>
              </a:defRPr>
            </a:lvl9pPr>
          </a:lstStyle>
          <a:p/>
        </p:txBody>
      </p:sp>
      <p:sp>
        <p:nvSpPr>
          <p:cNvPr id="740" name="Google Shape;740;p74"/>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41" name="Google Shape;741;p74"/>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742" name="Google Shape;742;p74"/>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743" name="Google Shape;743;p74"/>
          <p:cNvPicPr preferRelativeResize="0"/>
          <p:nvPr/>
        </p:nvPicPr>
        <p:blipFill rotWithShape="1">
          <a:blip r:embed="rId3">
            <a:alphaModFix/>
          </a:blip>
          <a:srcRect b="0" l="0" r="0" t="0"/>
          <a:stretch/>
        </p:blipFill>
        <p:spPr>
          <a:xfrm>
            <a:off x="6737903" y="945295"/>
            <a:ext cx="2406096" cy="4198206"/>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p:cSld name="Photo Gallery">
    <p:bg>
      <p:bgPr>
        <a:solidFill>
          <a:srgbClr val="292B2E"/>
        </a:solidFill>
      </p:bgPr>
    </p:bg>
    <p:spTree>
      <p:nvGrpSpPr>
        <p:cNvPr id="744" name="Shape 744"/>
        <p:cNvGrpSpPr/>
        <p:nvPr/>
      </p:nvGrpSpPr>
      <p:grpSpPr>
        <a:xfrm>
          <a:off x="0" y="0"/>
          <a:ext cx="0" cy="0"/>
          <a:chOff x="0" y="0"/>
          <a:chExt cx="0" cy="0"/>
        </a:xfrm>
      </p:grpSpPr>
      <p:sp>
        <p:nvSpPr>
          <p:cNvPr id="745" name="Google Shape;745;p75"/>
          <p:cNvSpPr/>
          <p:nvPr/>
        </p:nvSpPr>
        <p:spPr>
          <a:xfrm>
            <a:off x="0" y="-14906"/>
            <a:ext cx="4578900" cy="25719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46" name="Google Shape;746;p75"/>
          <p:cNvSpPr txBox="1"/>
          <p:nvPr>
            <p:ph idx="1" type="body"/>
          </p:nvPr>
        </p:nvSpPr>
        <p:spPr>
          <a:xfrm>
            <a:off x="5436945" y="610644"/>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47" name="Google Shape;747;p75"/>
          <p:cNvSpPr txBox="1"/>
          <p:nvPr/>
        </p:nvSpPr>
        <p:spPr>
          <a:xfrm>
            <a:off x="6564541" y="27493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sp>
        <p:nvSpPr>
          <p:cNvPr id="748" name="Google Shape;748;p75"/>
          <p:cNvSpPr txBox="1"/>
          <p:nvPr>
            <p:ph idx="2" type="body"/>
          </p:nvPr>
        </p:nvSpPr>
        <p:spPr>
          <a:xfrm>
            <a:off x="5087255" y="1577989"/>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i="0" sz="12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49" name="Google Shape;749;p75"/>
          <p:cNvSpPr txBox="1"/>
          <p:nvPr>
            <p:ph idx="3" type="body"/>
          </p:nvPr>
        </p:nvSpPr>
        <p:spPr>
          <a:xfrm>
            <a:off x="5436945" y="3238313"/>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50" name="Google Shape;750;p75"/>
          <p:cNvCxnSpPr/>
          <p:nvPr/>
        </p:nvCxnSpPr>
        <p:spPr>
          <a:xfrm>
            <a:off x="4579026" y="2556055"/>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751" name="Google Shape;751;p75"/>
          <p:cNvSpPr txBox="1"/>
          <p:nvPr>
            <p:ph idx="4" type="body"/>
          </p:nvPr>
        </p:nvSpPr>
        <p:spPr>
          <a:xfrm>
            <a:off x="5087255" y="4205658"/>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i="0" sz="12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2" name="Google Shape;752;p75"/>
          <p:cNvSpPr txBox="1"/>
          <p:nvPr/>
        </p:nvSpPr>
        <p:spPr>
          <a:xfrm>
            <a:off x="6564541" y="2902604"/>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Roboto"/>
                <a:ea typeface="Roboto"/>
                <a:cs typeface="Roboto"/>
                <a:sym typeface="Roboto"/>
              </a:rPr>
              <a:t>x</a:t>
            </a:r>
            <a:endParaRPr sz="1100">
              <a:latin typeface="Roboto"/>
              <a:ea typeface="Roboto"/>
              <a:cs typeface="Roboto"/>
              <a:sym typeface="Roboto"/>
            </a:endParaRPr>
          </a:p>
        </p:txBody>
      </p:sp>
      <p:pic>
        <p:nvPicPr>
          <p:cNvPr id="753" name="Google Shape;753;p75"/>
          <p:cNvPicPr preferRelativeResize="0"/>
          <p:nvPr/>
        </p:nvPicPr>
        <p:blipFill rotWithShape="1">
          <a:blip r:embed="rId2">
            <a:alphaModFix/>
          </a:blip>
          <a:srcRect b="0" l="0" r="0" t="0"/>
          <a:stretch/>
        </p:blipFill>
        <p:spPr>
          <a:xfrm>
            <a:off x="8571512" y="119775"/>
            <a:ext cx="548774" cy="310320"/>
          </a:xfrm>
          <a:prstGeom prst="rect">
            <a:avLst/>
          </a:prstGeom>
          <a:noFill/>
          <a:ln>
            <a:noFill/>
          </a:ln>
        </p:spPr>
      </p:pic>
      <p:sp>
        <p:nvSpPr>
          <p:cNvPr id="754" name="Google Shape;754;p75"/>
          <p:cNvSpPr/>
          <p:nvPr/>
        </p:nvSpPr>
        <p:spPr>
          <a:xfrm>
            <a:off x="0" y="2558034"/>
            <a:ext cx="4578900" cy="25935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55" name="Google Shape;755;p7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56" name="Google Shape;756;p7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57" name="Google Shape;757;p7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58" name="Google Shape;758;p7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2">
  <p:cSld name="Photo Gallery-2">
    <p:bg>
      <p:bgPr>
        <a:solidFill>
          <a:srgbClr val="292B2E"/>
        </a:solidFill>
      </p:bgPr>
    </p:bg>
    <p:spTree>
      <p:nvGrpSpPr>
        <p:cNvPr id="759" name="Shape 759"/>
        <p:cNvGrpSpPr/>
        <p:nvPr/>
      </p:nvGrpSpPr>
      <p:grpSpPr>
        <a:xfrm>
          <a:off x="0" y="0"/>
          <a:ext cx="0" cy="0"/>
          <a:chOff x="0" y="0"/>
          <a:chExt cx="0" cy="0"/>
        </a:xfrm>
      </p:grpSpPr>
      <p:sp>
        <p:nvSpPr>
          <p:cNvPr id="760" name="Google Shape;760;p76"/>
          <p:cNvSpPr txBox="1"/>
          <p:nvPr>
            <p:ph idx="1" type="body"/>
          </p:nvPr>
        </p:nvSpPr>
        <p:spPr>
          <a:xfrm>
            <a:off x="832138" y="611648"/>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1" name="Google Shape;761;p76"/>
          <p:cNvSpPr txBox="1"/>
          <p:nvPr/>
        </p:nvSpPr>
        <p:spPr>
          <a:xfrm>
            <a:off x="1959735" y="2759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sp>
        <p:nvSpPr>
          <p:cNvPr id="762" name="Google Shape;762;p76"/>
          <p:cNvSpPr txBox="1"/>
          <p:nvPr>
            <p:ph idx="2" type="body"/>
          </p:nvPr>
        </p:nvSpPr>
        <p:spPr>
          <a:xfrm>
            <a:off x="482449" y="1578993"/>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i="0" sz="12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3" name="Google Shape;763;p76"/>
          <p:cNvSpPr txBox="1"/>
          <p:nvPr>
            <p:ph idx="3" type="body"/>
          </p:nvPr>
        </p:nvSpPr>
        <p:spPr>
          <a:xfrm>
            <a:off x="832138" y="3239317"/>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300"/>
              <a:buNone/>
              <a:defRPr b="1" sz="23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64" name="Google Shape;764;p76"/>
          <p:cNvCxnSpPr/>
          <p:nvPr/>
        </p:nvCxnSpPr>
        <p:spPr>
          <a:xfrm>
            <a:off x="-25780" y="2557059"/>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765" name="Google Shape;765;p76"/>
          <p:cNvSpPr txBox="1"/>
          <p:nvPr>
            <p:ph idx="4" type="body"/>
          </p:nvPr>
        </p:nvSpPr>
        <p:spPr>
          <a:xfrm>
            <a:off x="482449" y="4206662"/>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200"/>
              <a:buNone/>
              <a:defRPr i="0" sz="12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6" name="Google Shape;766;p76"/>
          <p:cNvSpPr txBox="1"/>
          <p:nvPr/>
        </p:nvSpPr>
        <p:spPr>
          <a:xfrm>
            <a:off x="1959735" y="290360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3C424E"/>
                </a:solidFill>
                <a:latin typeface="Calibri"/>
                <a:ea typeface="Calibri"/>
                <a:cs typeface="Calibri"/>
                <a:sym typeface="Calibri"/>
              </a:rPr>
              <a:t>x</a:t>
            </a:r>
            <a:endParaRPr sz="1100"/>
          </a:p>
        </p:txBody>
      </p:sp>
      <p:pic>
        <p:nvPicPr>
          <p:cNvPr id="767" name="Google Shape;767;p76"/>
          <p:cNvPicPr preferRelativeResize="0"/>
          <p:nvPr/>
        </p:nvPicPr>
        <p:blipFill rotWithShape="1">
          <a:blip r:embed="rId2">
            <a:alphaModFix/>
          </a:blip>
          <a:srcRect b="0" l="0" r="0" t="0"/>
          <a:stretch/>
        </p:blipFill>
        <p:spPr>
          <a:xfrm>
            <a:off x="143816" y="188385"/>
            <a:ext cx="548774" cy="310320"/>
          </a:xfrm>
          <a:prstGeom prst="rect">
            <a:avLst/>
          </a:prstGeom>
          <a:noFill/>
          <a:ln>
            <a:noFill/>
          </a:ln>
        </p:spPr>
      </p:pic>
      <p:sp>
        <p:nvSpPr>
          <p:cNvPr id="768" name="Google Shape;768;p76"/>
          <p:cNvSpPr/>
          <p:nvPr/>
        </p:nvSpPr>
        <p:spPr>
          <a:xfrm>
            <a:off x="4589083" y="-13904"/>
            <a:ext cx="4554900" cy="25710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69" name="Google Shape;769;p76"/>
          <p:cNvSpPr/>
          <p:nvPr/>
        </p:nvSpPr>
        <p:spPr>
          <a:xfrm>
            <a:off x="4589083" y="2543191"/>
            <a:ext cx="4554900" cy="26193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70" name="Google Shape;770;p76"/>
          <p:cNvSpPr txBox="1"/>
          <p:nvPr>
            <p:ph idx="12" type="sldNum"/>
          </p:nvPr>
        </p:nvSpPr>
        <p:spPr>
          <a:xfrm>
            <a:off x="3999071" y="4749757"/>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771" name="Google Shape;771;p7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72" name="Google Shape;772;p7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73" name="Google Shape;773;p7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3">
  <p:cSld name="Photo Gallery-3">
    <p:bg>
      <p:bgPr>
        <a:solidFill>
          <a:schemeClr val="lt2"/>
        </a:solidFill>
      </p:bgPr>
    </p:bg>
    <p:spTree>
      <p:nvGrpSpPr>
        <p:cNvPr id="774" name="Shape 774"/>
        <p:cNvGrpSpPr/>
        <p:nvPr/>
      </p:nvGrpSpPr>
      <p:grpSpPr>
        <a:xfrm>
          <a:off x="0" y="0"/>
          <a:ext cx="0" cy="0"/>
          <a:chOff x="0" y="0"/>
          <a:chExt cx="0" cy="0"/>
        </a:xfrm>
      </p:grpSpPr>
      <p:sp>
        <p:nvSpPr>
          <p:cNvPr id="775" name="Google Shape;775;p77"/>
          <p:cNvSpPr/>
          <p:nvPr/>
        </p:nvSpPr>
        <p:spPr>
          <a:xfrm>
            <a:off x="4563599" y="-13904"/>
            <a:ext cx="4597200" cy="25917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666666"/>
                </a:solidFill>
                <a:latin typeface="Roboto"/>
                <a:ea typeface="Roboto"/>
                <a:cs typeface="Roboto"/>
                <a:sym typeface="Roboto"/>
              </a:rPr>
              <a:t>X</a:t>
            </a:r>
            <a:endParaRPr sz="11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666666"/>
                </a:solidFill>
                <a:latin typeface="Roboto"/>
                <a:ea typeface="Roboto"/>
                <a:cs typeface="Roboto"/>
                <a:sym typeface="Roboto"/>
              </a:rPr>
              <a:t>DELETE - INSERT IMAGE HERE</a:t>
            </a:r>
            <a:endParaRPr sz="1100">
              <a:solidFill>
                <a:srgbClr val="666666"/>
              </a:solidFill>
              <a:latin typeface="Roboto"/>
              <a:ea typeface="Roboto"/>
              <a:cs typeface="Roboto"/>
              <a:sym typeface="Roboto"/>
            </a:endParaRPr>
          </a:p>
        </p:txBody>
      </p:sp>
      <p:sp>
        <p:nvSpPr>
          <p:cNvPr id="776" name="Google Shape;776;p77"/>
          <p:cNvSpPr/>
          <p:nvPr/>
        </p:nvSpPr>
        <p:spPr>
          <a:xfrm>
            <a:off x="-8401" y="-13905"/>
            <a:ext cx="4572000" cy="25917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666666"/>
                </a:solidFill>
                <a:latin typeface="Roboto"/>
                <a:ea typeface="Roboto"/>
                <a:cs typeface="Roboto"/>
                <a:sym typeface="Roboto"/>
              </a:rPr>
              <a:t>X</a:t>
            </a:r>
            <a:endParaRPr sz="11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666666"/>
                </a:solidFill>
                <a:latin typeface="Roboto"/>
                <a:ea typeface="Roboto"/>
                <a:cs typeface="Roboto"/>
                <a:sym typeface="Roboto"/>
              </a:rPr>
              <a:t>DELETE - INSERT IMAGE HERE</a:t>
            </a:r>
            <a:endParaRPr sz="1100">
              <a:solidFill>
                <a:srgbClr val="666666"/>
              </a:solidFill>
              <a:latin typeface="Roboto"/>
              <a:ea typeface="Roboto"/>
              <a:cs typeface="Roboto"/>
              <a:sym typeface="Roboto"/>
            </a:endParaRPr>
          </a:p>
        </p:txBody>
      </p:sp>
      <p:sp>
        <p:nvSpPr>
          <p:cNvPr id="777" name="Google Shape;777;p77"/>
          <p:cNvSpPr txBox="1"/>
          <p:nvPr>
            <p:ph idx="1" type="body"/>
          </p:nvPr>
        </p:nvSpPr>
        <p:spPr>
          <a:xfrm>
            <a:off x="844472" y="3164464"/>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2300"/>
              <a:buFont typeface="Barlow Condensed"/>
              <a:buNone/>
              <a:defRPr b="1" sz="23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Font typeface="Barlow Condensed"/>
              <a:buChar char="•"/>
              <a:defRPr>
                <a:latin typeface="Barlow Condensed"/>
                <a:ea typeface="Barlow Condensed"/>
                <a:cs typeface="Barlow Condensed"/>
                <a:sym typeface="Barlow Condensed"/>
              </a:defRPr>
            </a:lvl2pPr>
            <a:lvl3pPr indent="-317500" lvl="2" marL="1371600" rtl="0" algn="l">
              <a:lnSpc>
                <a:spcPct val="90000"/>
              </a:lnSpc>
              <a:spcBef>
                <a:spcPts val="400"/>
              </a:spcBef>
              <a:spcAft>
                <a:spcPts val="0"/>
              </a:spcAft>
              <a:buClr>
                <a:srgbClr val="3A3838"/>
              </a:buClr>
              <a:buSzPts val="1400"/>
              <a:buFont typeface="Barlow Condensed"/>
              <a:buChar char="•"/>
              <a:defRPr>
                <a:latin typeface="Barlow Condensed"/>
                <a:ea typeface="Barlow Condensed"/>
                <a:cs typeface="Barlow Condensed"/>
                <a:sym typeface="Barlow Condensed"/>
              </a:defRPr>
            </a:lvl3pPr>
            <a:lvl4pPr indent="-317500" lvl="3" marL="1828800" rtl="0" algn="l">
              <a:lnSpc>
                <a:spcPct val="90000"/>
              </a:lnSpc>
              <a:spcBef>
                <a:spcPts val="400"/>
              </a:spcBef>
              <a:spcAft>
                <a:spcPts val="0"/>
              </a:spcAft>
              <a:buClr>
                <a:srgbClr val="3A3838"/>
              </a:buClr>
              <a:buSzPts val="1400"/>
              <a:buFont typeface="Barlow Condensed"/>
              <a:buChar char="•"/>
              <a:defRPr>
                <a:latin typeface="Barlow Condensed"/>
                <a:ea typeface="Barlow Condensed"/>
                <a:cs typeface="Barlow Condensed"/>
                <a:sym typeface="Barlow Condensed"/>
              </a:defRPr>
            </a:lvl4pPr>
            <a:lvl5pPr indent="-317500" lvl="4" marL="2286000" rtl="0" algn="l">
              <a:lnSpc>
                <a:spcPct val="90000"/>
              </a:lnSpc>
              <a:spcBef>
                <a:spcPts val="400"/>
              </a:spcBef>
              <a:spcAft>
                <a:spcPts val="0"/>
              </a:spcAft>
              <a:buClr>
                <a:srgbClr val="3A3838"/>
              </a:buClr>
              <a:buSzPts val="1400"/>
              <a:buFont typeface="Barlow Condensed"/>
              <a:buChar char="•"/>
              <a:defRPr>
                <a:latin typeface="Barlow Condensed"/>
                <a:ea typeface="Barlow Condensed"/>
                <a:cs typeface="Barlow Condensed"/>
                <a:sym typeface="Barlow Condensed"/>
              </a:defRPr>
            </a:lvl5pPr>
            <a:lvl6pPr indent="-317500" lvl="5" marL="2743200" rtl="0" algn="l">
              <a:lnSpc>
                <a:spcPct val="90000"/>
              </a:lnSpc>
              <a:spcBef>
                <a:spcPts val="400"/>
              </a:spcBef>
              <a:spcAft>
                <a:spcPts val="0"/>
              </a:spcAft>
              <a:buClr>
                <a:schemeClr val="dk1"/>
              </a:buClr>
              <a:buSzPts val="1400"/>
              <a:buFont typeface="Barlow Condensed"/>
              <a:buChar char="•"/>
              <a:defRPr>
                <a:latin typeface="Barlow Condensed"/>
                <a:ea typeface="Barlow Condensed"/>
                <a:cs typeface="Barlow Condensed"/>
                <a:sym typeface="Barlow Condensed"/>
              </a:defRPr>
            </a:lvl6pPr>
            <a:lvl7pPr indent="-317500" lvl="6" marL="3200400" rtl="0" algn="l">
              <a:lnSpc>
                <a:spcPct val="90000"/>
              </a:lnSpc>
              <a:spcBef>
                <a:spcPts val="400"/>
              </a:spcBef>
              <a:spcAft>
                <a:spcPts val="0"/>
              </a:spcAft>
              <a:buClr>
                <a:schemeClr val="dk1"/>
              </a:buClr>
              <a:buSzPts val="1400"/>
              <a:buFont typeface="Barlow Condensed"/>
              <a:buChar char="•"/>
              <a:defRPr>
                <a:latin typeface="Barlow Condensed"/>
                <a:ea typeface="Barlow Condensed"/>
                <a:cs typeface="Barlow Condensed"/>
                <a:sym typeface="Barlow Condensed"/>
              </a:defRPr>
            </a:lvl7pPr>
            <a:lvl8pPr indent="-317500" lvl="7" marL="3657600" rtl="0" algn="l">
              <a:lnSpc>
                <a:spcPct val="90000"/>
              </a:lnSpc>
              <a:spcBef>
                <a:spcPts val="400"/>
              </a:spcBef>
              <a:spcAft>
                <a:spcPts val="0"/>
              </a:spcAft>
              <a:buClr>
                <a:schemeClr val="dk1"/>
              </a:buClr>
              <a:buSzPts val="1400"/>
              <a:buFont typeface="Barlow Condensed"/>
              <a:buChar char="•"/>
              <a:defRPr>
                <a:latin typeface="Barlow Condensed"/>
                <a:ea typeface="Barlow Condensed"/>
                <a:cs typeface="Barlow Condensed"/>
                <a:sym typeface="Barlow Condensed"/>
              </a:defRPr>
            </a:lvl8pPr>
            <a:lvl9pPr indent="-317500" lvl="8" marL="4114800" rtl="0" algn="l">
              <a:lnSpc>
                <a:spcPct val="90000"/>
              </a:lnSpc>
              <a:spcBef>
                <a:spcPts val="400"/>
              </a:spcBef>
              <a:spcAft>
                <a:spcPts val="0"/>
              </a:spcAft>
              <a:buClr>
                <a:schemeClr val="dk1"/>
              </a:buClr>
              <a:buSzPts val="1400"/>
              <a:buFont typeface="Barlow Condensed"/>
              <a:buChar char="•"/>
              <a:defRPr>
                <a:latin typeface="Barlow Condensed"/>
                <a:ea typeface="Barlow Condensed"/>
                <a:cs typeface="Barlow Condensed"/>
                <a:sym typeface="Barlow Condensed"/>
              </a:defRPr>
            </a:lvl9pPr>
          </a:lstStyle>
          <a:p/>
        </p:txBody>
      </p:sp>
      <p:sp>
        <p:nvSpPr>
          <p:cNvPr id="778" name="Google Shape;778;p77"/>
          <p:cNvSpPr txBox="1"/>
          <p:nvPr/>
        </p:nvSpPr>
        <p:spPr>
          <a:xfrm>
            <a:off x="1972068" y="282875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757070"/>
                </a:solidFill>
                <a:latin typeface="Roboto"/>
                <a:ea typeface="Roboto"/>
                <a:cs typeface="Roboto"/>
                <a:sym typeface="Roboto"/>
              </a:rPr>
              <a:t>x</a:t>
            </a:r>
            <a:endParaRPr sz="1100">
              <a:latin typeface="Roboto"/>
              <a:ea typeface="Roboto"/>
              <a:cs typeface="Roboto"/>
              <a:sym typeface="Roboto"/>
            </a:endParaRPr>
          </a:p>
        </p:txBody>
      </p:sp>
      <p:sp>
        <p:nvSpPr>
          <p:cNvPr id="779" name="Google Shape;779;p77"/>
          <p:cNvSpPr txBox="1"/>
          <p:nvPr>
            <p:ph idx="2" type="body"/>
          </p:nvPr>
        </p:nvSpPr>
        <p:spPr>
          <a:xfrm>
            <a:off x="494782" y="4131809"/>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57070"/>
              </a:buClr>
              <a:buSzPts val="1200"/>
              <a:buNone/>
              <a:defRPr i="0" sz="12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0" name="Google Shape;780;p77"/>
          <p:cNvSpPr txBox="1"/>
          <p:nvPr>
            <p:ph idx="3" type="body"/>
          </p:nvPr>
        </p:nvSpPr>
        <p:spPr>
          <a:xfrm>
            <a:off x="5438266" y="3159749"/>
            <a:ext cx="2861400" cy="807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2300"/>
              <a:buNone/>
              <a:defRPr b="1" sz="23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81" name="Google Shape;781;p77"/>
          <p:cNvCxnSpPr/>
          <p:nvPr/>
        </p:nvCxnSpPr>
        <p:spPr>
          <a:xfrm rot="10800000">
            <a:off x="4572000" y="2577601"/>
            <a:ext cx="0" cy="2565900"/>
          </a:xfrm>
          <a:prstGeom prst="straightConnector1">
            <a:avLst/>
          </a:prstGeom>
          <a:noFill/>
          <a:ln cap="flat" cmpd="sng" w="9525">
            <a:solidFill>
              <a:srgbClr val="D0CECE"/>
            </a:solidFill>
            <a:prstDash val="solid"/>
            <a:miter lim="800000"/>
            <a:headEnd len="sm" w="sm" type="none"/>
            <a:tailEnd len="sm" w="sm" type="none"/>
          </a:ln>
        </p:spPr>
      </p:cxnSp>
      <p:sp>
        <p:nvSpPr>
          <p:cNvPr id="782" name="Google Shape;782;p77"/>
          <p:cNvSpPr txBox="1"/>
          <p:nvPr>
            <p:ph idx="4" type="body"/>
          </p:nvPr>
        </p:nvSpPr>
        <p:spPr>
          <a:xfrm>
            <a:off x="5088576" y="4127093"/>
            <a:ext cx="3560700" cy="6093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757070"/>
              </a:buClr>
              <a:buSzPts val="1200"/>
              <a:buNone/>
              <a:defRPr i="0" sz="1200">
                <a:solidFill>
                  <a:srgbClr val="757070"/>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3" name="Google Shape;783;p77"/>
          <p:cNvSpPr txBox="1"/>
          <p:nvPr/>
        </p:nvSpPr>
        <p:spPr>
          <a:xfrm>
            <a:off x="6565862" y="28240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757070"/>
                </a:solidFill>
                <a:latin typeface="Calibri"/>
                <a:ea typeface="Calibri"/>
                <a:cs typeface="Calibri"/>
                <a:sym typeface="Calibri"/>
              </a:rPr>
              <a:t>x</a:t>
            </a:r>
            <a:endParaRPr sz="1100"/>
          </a:p>
        </p:txBody>
      </p:sp>
      <p:pic>
        <p:nvPicPr>
          <p:cNvPr id="784" name="Google Shape;784;p77"/>
          <p:cNvPicPr preferRelativeResize="0"/>
          <p:nvPr/>
        </p:nvPicPr>
        <p:blipFill rotWithShape="1">
          <a:blip r:embed="rId2">
            <a:alphaModFix/>
          </a:blip>
          <a:srcRect b="0" l="0" r="0" t="0"/>
          <a:stretch/>
        </p:blipFill>
        <p:spPr>
          <a:xfrm>
            <a:off x="8509501" y="2713513"/>
            <a:ext cx="548774" cy="310320"/>
          </a:xfrm>
          <a:prstGeom prst="rect">
            <a:avLst/>
          </a:prstGeom>
          <a:noFill/>
          <a:ln>
            <a:noFill/>
          </a:ln>
        </p:spPr>
      </p:pic>
      <p:sp>
        <p:nvSpPr>
          <p:cNvPr id="785" name="Google Shape;785;p7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
        <p:nvSpPr>
          <p:cNvPr id="786" name="Google Shape;786;p7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87" name="Google Shape;787;p7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88" name="Google Shape;788;p7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4">
  <p:cSld name="Photo Gallery-4">
    <p:bg>
      <p:bgPr>
        <a:solidFill>
          <a:srgbClr val="292B2E"/>
        </a:solidFill>
      </p:bgPr>
    </p:bg>
    <p:spTree>
      <p:nvGrpSpPr>
        <p:cNvPr id="789" name="Shape 789"/>
        <p:cNvGrpSpPr/>
        <p:nvPr/>
      </p:nvGrpSpPr>
      <p:grpSpPr>
        <a:xfrm>
          <a:off x="0" y="0"/>
          <a:ext cx="0" cy="0"/>
          <a:chOff x="0" y="0"/>
          <a:chExt cx="0" cy="0"/>
        </a:xfrm>
      </p:grpSpPr>
      <p:sp>
        <p:nvSpPr>
          <p:cNvPr id="790" name="Google Shape;790;p78"/>
          <p:cNvSpPr/>
          <p:nvPr/>
        </p:nvSpPr>
        <p:spPr>
          <a:xfrm>
            <a:off x="1475959" y="0"/>
            <a:ext cx="7668000" cy="5158500"/>
          </a:xfrm>
          <a:prstGeom prst="frame">
            <a:avLst>
              <a:gd fmla="val 12917" name="adj1"/>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FFFFFF"/>
                </a:solidFill>
                <a:latin typeface="Roboto"/>
                <a:ea typeface="Roboto"/>
                <a:cs typeface="Roboto"/>
                <a:sym typeface="Roboto"/>
              </a:rPr>
              <a:t>X</a:t>
            </a:r>
            <a:endParaRPr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FFFFFF"/>
                </a:solidFill>
                <a:latin typeface="Roboto"/>
                <a:ea typeface="Roboto"/>
                <a:cs typeface="Roboto"/>
                <a:sym typeface="Roboto"/>
              </a:rPr>
              <a:t>DELETE - INSERT IMAGE HERE</a:t>
            </a:r>
            <a:endParaRPr sz="1100">
              <a:solidFill>
                <a:srgbClr val="FFFFFF"/>
              </a:solidFill>
              <a:latin typeface="Roboto"/>
              <a:ea typeface="Roboto"/>
              <a:cs typeface="Roboto"/>
              <a:sym typeface="Roboto"/>
            </a:endParaRPr>
          </a:p>
        </p:txBody>
      </p:sp>
      <p:sp>
        <p:nvSpPr>
          <p:cNvPr id="791" name="Google Shape;791;p78"/>
          <p:cNvSpPr txBox="1"/>
          <p:nvPr>
            <p:ph idx="1" type="body"/>
          </p:nvPr>
        </p:nvSpPr>
        <p:spPr>
          <a:xfrm>
            <a:off x="117257" y="3032182"/>
            <a:ext cx="1202700" cy="3102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FFFFFF"/>
              </a:buClr>
              <a:buSzPts val="1400"/>
              <a:buNone/>
              <a:defRPr b="1"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2" name="Google Shape;792;p78"/>
          <p:cNvSpPr txBox="1"/>
          <p:nvPr>
            <p:ph idx="2" type="body"/>
          </p:nvPr>
        </p:nvSpPr>
        <p:spPr>
          <a:xfrm>
            <a:off x="113255" y="3436372"/>
            <a:ext cx="1206600" cy="15120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FFFFFF"/>
              </a:buClr>
              <a:buSzPts val="1100"/>
              <a:buNone/>
              <a:defRPr i="0" sz="11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93" name="Google Shape;793;p78"/>
          <p:cNvPicPr preferRelativeResize="0"/>
          <p:nvPr/>
        </p:nvPicPr>
        <p:blipFill rotWithShape="1">
          <a:blip r:embed="rId2">
            <a:alphaModFix/>
          </a:blip>
          <a:srcRect b="0" l="0" r="0" t="0"/>
          <a:stretch/>
        </p:blipFill>
        <p:spPr>
          <a:xfrm>
            <a:off x="428800" y="686518"/>
            <a:ext cx="548774" cy="310320"/>
          </a:xfrm>
          <a:prstGeom prst="rect">
            <a:avLst/>
          </a:prstGeom>
          <a:noFill/>
          <a:ln>
            <a:noFill/>
          </a:ln>
        </p:spPr>
      </p:pic>
      <p:sp>
        <p:nvSpPr>
          <p:cNvPr id="794" name="Google Shape;794;p7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795" name="Google Shape;795;p7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796" name="Google Shape;796;p7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5">
  <p:cSld name="Photo Gallery-5">
    <p:bg>
      <p:bgPr>
        <a:solidFill>
          <a:srgbClr val="FFFFFF"/>
        </a:solidFill>
      </p:bgPr>
    </p:bg>
    <p:spTree>
      <p:nvGrpSpPr>
        <p:cNvPr id="797" name="Shape 797"/>
        <p:cNvGrpSpPr/>
        <p:nvPr/>
      </p:nvGrpSpPr>
      <p:grpSpPr>
        <a:xfrm>
          <a:off x="0" y="0"/>
          <a:ext cx="0" cy="0"/>
          <a:chOff x="0" y="0"/>
          <a:chExt cx="0" cy="0"/>
        </a:xfrm>
      </p:grpSpPr>
      <p:sp>
        <p:nvSpPr>
          <p:cNvPr id="798" name="Google Shape;798;p79"/>
          <p:cNvSpPr/>
          <p:nvPr/>
        </p:nvSpPr>
        <p:spPr>
          <a:xfrm>
            <a:off x="205222" y="199663"/>
            <a:ext cx="3440700" cy="47226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i="0" lang="en" sz="60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799" name="Google Shape;799;p79"/>
          <p:cNvSpPr/>
          <p:nvPr/>
        </p:nvSpPr>
        <p:spPr>
          <a:xfrm>
            <a:off x="3778373" y="210515"/>
            <a:ext cx="2610600" cy="21336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i="0" lang="en" sz="60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800" name="Google Shape;800;p79"/>
          <p:cNvSpPr/>
          <p:nvPr/>
        </p:nvSpPr>
        <p:spPr>
          <a:xfrm>
            <a:off x="3777574" y="2432446"/>
            <a:ext cx="2610600" cy="24897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i="0" lang="en" sz="60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801" name="Google Shape;801;p79"/>
          <p:cNvSpPr/>
          <p:nvPr/>
        </p:nvSpPr>
        <p:spPr>
          <a:xfrm>
            <a:off x="6533606" y="199663"/>
            <a:ext cx="2436000" cy="18537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5300"/>
              <a:buFont typeface="Calibri"/>
              <a:buNone/>
            </a:pPr>
            <a:r>
              <a:rPr i="0" lang="en" sz="53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802" name="Google Shape;802;p79"/>
          <p:cNvSpPr/>
          <p:nvPr/>
        </p:nvSpPr>
        <p:spPr>
          <a:xfrm>
            <a:off x="6528691" y="2139092"/>
            <a:ext cx="2436000" cy="2783100"/>
          </a:xfrm>
          <a:prstGeom prst="frame">
            <a:avLst>
              <a:gd fmla="val 12917" name="adj1"/>
            </a:avLst>
          </a:prstGeom>
          <a:solidFill>
            <a:srgbClr val="AC242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i="0" lang="en" sz="60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803" name="Google Shape;803;p79"/>
          <p:cNvSpPr/>
          <p:nvPr/>
        </p:nvSpPr>
        <p:spPr>
          <a:xfrm>
            <a:off x="0" y="0"/>
            <a:ext cx="9144000" cy="5143500"/>
          </a:xfrm>
          <a:prstGeom prst="frame">
            <a:avLst>
              <a:gd fmla="val 2442"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804" name="Google Shape;804;p7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05" name="Google Shape;805;p7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806" name="Google Shape;806;p7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6">
  <p:cSld name="Photo Gallery-6">
    <p:bg>
      <p:bgPr>
        <a:solidFill>
          <a:srgbClr val="FFFFFF"/>
        </a:solidFill>
      </p:bgPr>
    </p:bg>
    <p:spTree>
      <p:nvGrpSpPr>
        <p:cNvPr id="807" name="Shape 807"/>
        <p:cNvGrpSpPr/>
        <p:nvPr/>
      </p:nvGrpSpPr>
      <p:grpSpPr>
        <a:xfrm>
          <a:off x="0" y="0"/>
          <a:ext cx="0" cy="0"/>
          <a:chOff x="0" y="0"/>
          <a:chExt cx="0" cy="0"/>
        </a:xfrm>
      </p:grpSpPr>
      <p:sp>
        <p:nvSpPr>
          <p:cNvPr id="808" name="Google Shape;808;p80"/>
          <p:cNvSpPr/>
          <p:nvPr/>
        </p:nvSpPr>
        <p:spPr>
          <a:xfrm>
            <a:off x="0" y="0"/>
            <a:ext cx="9144000" cy="5143500"/>
          </a:xfrm>
          <a:prstGeom prst="frame">
            <a:avLst>
              <a:gd fmla="val 1608"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809" name="Google Shape;809;p8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10" name="Google Shape;810;p8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811" name="Google Shape;811;p8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Photo Gallery v.7">
  <p:cSld name="Photo Gallery-7">
    <p:bg>
      <p:bgPr>
        <a:solidFill>
          <a:srgbClr val="FFFFFF"/>
        </a:solidFill>
      </p:bgPr>
    </p:bg>
    <p:spTree>
      <p:nvGrpSpPr>
        <p:cNvPr id="812" name="Shape 812"/>
        <p:cNvGrpSpPr/>
        <p:nvPr/>
      </p:nvGrpSpPr>
      <p:grpSpPr>
        <a:xfrm>
          <a:off x="0" y="0"/>
          <a:ext cx="0" cy="0"/>
          <a:chOff x="0" y="0"/>
          <a:chExt cx="0" cy="0"/>
        </a:xfrm>
      </p:grpSpPr>
      <p:sp>
        <p:nvSpPr>
          <p:cNvPr id="813" name="Google Shape;813;p81"/>
          <p:cNvSpPr/>
          <p:nvPr/>
        </p:nvSpPr>
        <p:spPr>
          <a:xfrm>
            <a:off x="0" y="0"/>
            <a:ext cx="9144000" cy="5143500"/>
          </a:xfrm>
          <a:prstGeom prst="frame">
            <a:avLst>
              <a:gd fmla="val 12917" name="adj1"/>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i="0" lang="en" sz="7200" u="none" cap="none" strike="noStrike">
                <a:solidFill>
                  <a:srgbClr val="D73F3E"/>
                </a:solidFill>
                <a:latin typeface="Roboto"/>
                <a:ea typeface="Roboto"/>
                <a:cs typeface="Roboto"/>
                <a:sym typeface="Roboto"/>
              </a:rPr>
              <a:t>X</a:t>
            </a:r>
            <a:endParaRPr sz="1100">
              <a:latin typeface="Roboto"/>
              <a:ea typeface="Roboto"/>
              <a:cs typeface="Roboto"/>
              <a:sym typeface="Roboto"/>
            </a:endParaRPr>
          </a:p>
          <a:p>
            <a:pPr indent="0" lvl="0" marL="0" marR="0" rtl="0" algn="ctr">
              <a:lnSpc>
                <a:spcPct val="100000"/>
              </a:lnSpc>
              <a:spcBef>
                <a:spcPts val="0"/>
              </a:spcBef>
              <a:spcAft>
                <a:spcPts val="0"/>
              </a:spcAft>
              <a:buClr>
                <a:srgbClr val="D73F3E"/>
              </a:buClr>
              <a:buSzPts val="1400"/>
              <a:buFont typeface="Calibri"/>
              <a:buNone/>
            </a:pPr>
            <a:r>
              <a:rPr i="0" lang="en" sz="1400" u="none" cap="none" strike="noStrike">
                <a:solidFill>
                  <a:srgbClr val="D73F3E"/>
                </a:solidFill>
                <a:latin typeface="Roboto"/>
                <a:ea typeface="Roboto"/>
                <a:cs typeface="Roboto"/>
                <a:sym typeface="Roboto"/>
              </a:rPr>
              <a:t>DELETE - INSERT IMAGE HERE</a:t>
            </a:r>
            <a:endParaRPr sz="1100">
              <a:latin typeface="Roboto"/>
              <a:ea typeface="Roboto"/>
              <a:cs typeface="Roboto"/>
              <a:sym typeface="Roboto"/>
            </a:endParaRPr>
          </a:p>
        </p:txBody>
      </p:sp>
      <p:sp>
        <p:nvSpPr>
          <p:cNvPr id="814" name="Google Shape;814;p8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15" name="Google Shape;815;p8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2"/>
              </a:rPr>
              <a:t>How should I look? </a:t>
            </a:r>
            <a:endParaRPr sz="1100">
              <a:latin typeface="Barlow Condensed"/>
              <a:ea typeface="Barlow Condensed"/>
              <a:cs typeface="Barlow Condensed"/>
              <a:sym typeface="Barlow Condensed"/>
            </a:endParaRPr>
          </a:p>
        </p:txBody>
      </p:sp>
      <p:sp>
        <p:nvSpPr>
          <p:cNvPr id="816" name="Google Shape;816;p8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quot;Quote&quot;">
  <p:cSld name="Message-1">
    <p:spTree>
      <p:nvGrpSpPr>
        <p:cNvPr id="817" name="Shape 817"/>
        <p:cNvGrpSpPr/>
        <p:nvPr/>
      </p:nvGrpSpPr>
      <p:grpSpPr>
        <a:xfrm>
          <a:off x="0" y="0"/>
          <a:ext cx="0" cy="0"/>
          <a:chOff x="0" y="0"/>
          <a:chExt cx="0" cy="0"/>
        </a:xfrm>
      </p:grpSpPr>
      <p:sp>
        <p:nvSpPr>
          <p:cNvPr id="818" name="Google Shape;818;p82"/>
          <p:cNvSpPr txBox="1"/>
          <p:nvPr>
            <p:ph idx="1" type="body"/>
          </p:nvPr>
        </p:nvSpPr>
        <p:spPr>
          <a:xfrm>
            <a:off x="2139554" y="2027158"/>
            <a:ext cx="48648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4500"/>
              <a:buFont typeface="Roboto Medium"/>
              <a:buNone/>
              <a:defRPr sz="4500">
                <a:solidFill>
                  <a:schemeClr val="lt1"/>
                </a:solidFill>
                <a:latin typeface="Roboto Medium"/>
                <a:ea typeface="Roboto Medium"/>
                <a:cs typeface="Roboto Medium"/>
                <a:sym typeface="Roboto Medium"/>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19" name="Google Shape;819;p82"/>
          <p:cNvPicPr preferRelativeResize="0"/>
          <p:nvPr/>
        </p:nvPicPr>
        <p:blipFill rotWithShape="1">
          <a:blip r:embed="rId2">
            <a:alphaModFix/>
          </a:blip>
          <a:srcRect b="0" l="0" r="0" t="0"/>
          <a:stretch/>
        </p:blipFill>
        <p:spPr>
          <a:xfrm>
            <a:off x="4263326" y="3613733"/>
            <a:ext cx="572448" cy="323706"/>
          </a:xfrm>
          <a:prstGeom prst="rect">
            <a:avLst/>
          </a:prstGeom>
          <a:noFill/>
          <a:ln>
            <a:noFill/>
          </a:ln>
        </p:spPr>
      </p:pic>
      <p:sp>
        <p:nvSpPr>
          <p:cNvPr id="820" name="Google Shape;820;p8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21" name="Google Shape;821;p8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22" name="Google Shape;822;p8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23" name="Google Shape;823;p8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Mapathon">
  <p:cSld name="CUSTOM_2">
    <p:spTree>
      <p:nvGrpSpPr>
        <p:cNvPr id="824" name="Shape 824"/>
        <p:cNvGrpSpPr/>
        <p:nvPr/>
      </p:nvGrpSpPr>
      <p:grpSpPr>
        <a:xfrm>
          <a:off x="0" y="0"/>
          <a:ext cx="0" cy="0"/>
          <a:chOff x="0" y="0"/>
          <a:chExt cx="0" cy="0"/>
        </a:xfrm>
      </p:grpSpPr>
      <p:pic>
        <p:nvPicPr>
          <p:cNvPr id="825" name="Google Shape;825;p83"/>
          <p:cNvPicPr preferRelativeResize="0"/>
          <p:nvPr/>
        </p:nvPicPr>
        <p:blipFill rotWithShape="1">
          <a:blip r:embed="rId2">
            <a:alphaModFix/>
          </a:blip>
          <a:srcRect b="9416" l="0" r="0" t="6209"/>
          <a:stretch/>
        </p:blipFill>
        <p:spPr>
          <a:xfrm>
            <a:off x="0" y="0"/>
            <a:ext cx="9144002" cy="5143501"/>
          </a:xfrm>
          <a:prstGeom prst="rect">
            <a:avLst/>
          </a:prstGeom>
          <a:noFill/>
          <a:ln>
            <a:noFill/>
          </a:ln>
        </p:spPr>
      </p:pic>
      <p:pic>
        <p:nvPicPr>
          <p:cNvPr id="826" name="Google Shape;826;p83"/>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Mapathon v.2">
  <p:cSld name="CUSTOM_1">
    <p:spTree>
      <p:nvGrpSpPr>
        <p:cNvPr id="827" name="Shape 827"/>
        <p:cNvGrpSpPr/>
        <p:nvPr/>
      </p:nvGrpSpPr>
      <p:grpSpPr>
        <a:xfrm>
          <a:off x="0" y="0"/>
          <a:ext cx="0" cy="0"/>
          <a:chOff x="0" y="0"/>
          <a:chExt cx="0" cy="0"/>
        </a:xfrm>
      </p:grpSpPr>
      <p:pic>
        <p:nvPicPr>
          <p:cNvPr id="828" name="Google Shape;828;p84"/>
          <p:cNvPicPr preferRelativeResize="0"/>
          <p:nvPr/>
        </p:nvPicPr>
        <p:blipFill rotWithShape="1">
          <a:blip r:embed="rId2">
            <a:alphaModFix/>
          </a:blip>
          <a:srcRect b="15626" l="0" r="0" t="0"/>
          <a:stretch/>
        </p:blipFill>
        <p:spPr>
          <a:xfrm>
            <a:off x="0" y="0"/>
            <a:ext cx="9144002" cy="5143501"/>
          </a:xfrm>
          <a:prstGeom prst="rect">
            <a:avLst/>
          </a:prstGeom>
          <a:noFill/>
          <a:ln>
            <a:noFill/>
          </a:ln>
        </p:spPr>
      </p:pic>
      <p:pic>
        <p:nvPicPr>
          <p:cNvPr id="829" name="Google Shape;829;p84"/>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On the Ground ">
  <p:cSld name="Cover-Image-7">
    <p:spTree>
      <p:nvGrpSpPr>
        <p:cNvPr id="830" name="Shape 830"/>
        <p:cNvGrpSpPr/>
        <p:nvPr/>
      </p:nvGrpSpPr>
      <p:grpSpPr>
        <a:xfrm>
          <a:off x="0" y="0"/>
          <a:ext cx="0" cy="0"/>
          <a:chOff x="0" y="0"/>
          <a:chExt cx="0" cy="0"/>
        </a:xfrm>
      </p:grpSpPr>
      <p:pic>
        <p:nvPicPr>
          <p:cNvPr id="831" name="Google Shape;831;p85"/>
          <p:cNvPicPr preferRelativeResize="0"/>
          <p:nvPr/>
        </p:nvPicPr>
        <p:blipFill rotWithShape="1">
          <a:blip r:embed="rId2">
            <a:alphaModFix/>
          </a:blip>
          <a:srcRect b="0" l="0" r="0" t="0"/>
          <a:stretch/>
        </p:blipFill>
        <p:spPr>
          <a:xfrm>
            <a:off x="2286" y="0"/>
            <a:ext cx="9139428" cy="5143500"/>
          </a:xfrm>
          <a:prstGeom prst="rect">
            <a:avLst/>
          </a:prstGeom>
          <a:noFill/>
          <a:ln>
            <a:noFill/>
          </a:ln>
        </p:spPr>
      </p:pic>
      <p:sp>
        <p:nvSpPr>
          <p:cNvPr id="832" name="Google Shape;832;p8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33" name="Google Shape;833;p8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34" name="Google Shape;834;p8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835" name="Google Shape;835;p85"/>
          <p:cNvSpPr txBox="1"/>
          <p:nvPr>
            <p:ph idx="1" type="body"/>
          </p:nvPr>
        </p:nvSpPr>
        <p:spPr>
          <a:xfrm>
            <a:off x="1529475" y="2225770"/>
            <a:ext cx="6085200" cy="651900"/>
          </a:xfrm>
          <a:prstGeom prst="rect">
            <a:avLst/>
          </a:prstGeom>
          <a:no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36" name="Google Shape;836;p85"/>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On the Ground v.2">
  <p:cSld name="Cover-Image-8">
    <p:spTree>
      <p:nvGrpSpPr>
        <p:cNvPr id="837" name="Shape 837"/>
        <p:cNvGrpSpPr/>
        <p:nvPr/>
      </p:nvGrpSpPr>
      <p:grpSpPr>
        <a:xfrm>
          <a:off x="0" y="0"/>
          <a:ext cx="0" cy="0"/>
          <a:chOff x="0" y="0"/>
          <a:chExt cx="0" cy="0"/>
        </a:xfrm>
      </p:grpSpPr>
      <p:pic>
        <p:nvPicPr>
          <p:cNvPr id="838" name="Google Shape;838;p86"/>
          <p:cNvPicPr preferRelativeResize="0"/>
          <p:nvPr/>
        </p:nvPicPr>
        <p:blipFill rotWithShape="1">
          <a:blip r:embed="rId2">
            <a:alphaModFix/>
          </a:blip>
          <a:srcRect b="0" l="-421" r="0" t="0"/>
          <a:stretch/>
        </p:blipFill>
        <p:spPr>
          <a:xfrm>
            <a:off x="-77521" y="-19050"/>
            <a:ext cx="9221523" cy="5162553"/>
          </a:xfrm>
          <a:prstGeom prst="rect">
            <a:avLst/>
          </a:prstGeom>
          <a:noFill/>
          <a:ln>
            <a:noFill/>
          </a:ln>
        </p:spPr>
      </p:pic>
      <p:sp>
        <p:nvSpPr>
          <p:cNvPr id="839" name="Google Shape;839;p86"/>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40" name="Google Shape;840;p86"/>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41" name="Google Shape;841;p86"/>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842" name="Google Shape;842;p86"/>
          <p:cNvSpPr txBox="1"/>
          <p:nvPr>
            <p:ph idx="1" type="body"/>
          </p:nvPr>
        </p:nvSpPr>
        <p:spPr>
          <a:xfrm>
            <a:off x="1529475" y="2225770"/>
            <a:ext cx="60852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43" name="Google Shape;843;p86"/>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Community">
  <p:cSld name="Cover-Image-3">
    <p:spTree>
      <p:nvGrpSpPr>
        <p:cNvPr id="844" name="Shape 844"/>
        <p:cNvGrpSpPr/>
        <p:nvPr/>
      </p:nvGrpSpPr>
      <p:grpSpPr>
        <a:xfrm>
          <a:off x="0" y="0"/>
          <a:ext cx="0" cy="0"/>
          <a:chOff x="0" y="0"/>
          <a:chExt cx="0" cy="0"/>
        </a:xfrm>
      </p:grpSpPr>
      <p:pic>
        <p:nvPicPr>
          <p:cNvPr id="845" name="Google Shape;845;p87"/>
          <p:cNvPicPr preferRelativeResize="0"/>
          <p:nvPr/>
        </p:nvPicPr>
        <p:blipFill rotWithShape="1">
          <a:blip r:embed="rId2">
            <a:alphaModFix/>
          </a:blip>
          <a:srcRect b="0" l="0" r="-472" t="0"/>
          <a:stretch/>
        </p:blipFill>
        <p:spPr>
          <a:xfrm>
            <a:off x="0" y="0"/>
            <a:ext cx="9212344" cy="5143501"/>
          </a:xfrm>
          <a:prstGeom prst="rect">
            <a:avLst/>
          </a:prstGeom>
          <a:noFill/>
          <a:ln>
            <a:noFill/>
          </a:ln>
        </p:spPr>
      </p:pic>
      <p:sp>
        <p:nvSpPr>
          <p:cNvPr id="846" name="Google Shape;846;p87"/>
          <p:cNvSpPr txBox="1"/>
          <p:nvPr>
            <p:ph idx="1" type="body"/>
          </p:nvPr>
        </p:nvSpPr>
        <p:spPr>
          <a:xfrm>
            <a:off x="1520465" y="3195350"/>
            <a:ext cx="60852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7" name="Google Shape;847;p87"/>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48" name="Google Shape;848;p87"/>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49" name="Google Shape;849;p87"/>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850" name="Google Shape;850;p87"/>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Community v.2">
  <p:cSld name="Cover-Image-5">
    <p:spTree>
      <p:nvGrpSpPr>
        <p:cNvPr id="851" name="Shape 851"/>
        <p:cNvGrpSpPr/>
        <p:nvPr/>
      </p:nvGrpSpPr>
      <p:grpSpPr>
        <a:xfrm>
          <a:off x="0" y="0"/>
          <a:ext cx="0" cy="0"/>
          <a:chOff x="0" y="0"/>
          <a:chExt cx="0" cy="0"/>
        </a:xfrm>
      </p:grpSpPr>
      <p:pic>
        <p:nvPicPr>
          <p:cNvPr id="852" name="Google Shape;852;p88"/>
          <p:cNvPicPr preferRelativeResize="0"/>
          <p:nvPr/>
        </p:nvPicPr>
        <p:blipFill rotWithShape="1">
          <a:blip r:embed="rId2">
            <a:alphaModFix/>
          </a:blip>
          <a:srcRect b="0" l="0" r="-100" t="0"/>
          <a:stretch/>
        </p:blipFill>
        <p:spPr>
          <a:xfrm>
            <a:off x="1" y="0"/>
            <a:ext cx="9144002" cy="5164931"/>
          </a:xfrm>
          <a:prstGeom prst="rect">
            <a:avLst/>
          </a:prstGeom>
          <a:noFill/>
          <a:ln>
            <a:noFill/>
          </a:ln>
        </p:spPr>
      </p:pic>
      <p:sp>
        <p:nvSpPr>
          <p:cNvPr id="853" name="Google Shape;853;p88"/>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54" name="Google Shape;854;p88"/>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55" name="Google Shape;855;p88"/>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
        <p:nvSpPr>
          <p:cNvPr id="856" name="Google Shape;856;p88"/>
          <p:cNvSpPr txBox="1"/>
          <p:nvPr>
            <p:ph idx="1" type="body"/>
          </p:nvPr>
        </p:nvSpPr>
        <p:spPr>
          <a:xfrm>
            <a:off x="1529475" y="2225770"/>
            <a:ext cx="60852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57" name="Google Shape;857;p88"/>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Community v.3">
  <p:cSld name="7_Road-Detail-2-NOLOGO">
    <p:spTree>
      <p:nvGrpSpPr>
        <p:cNvPr id="858" name="Shape 858"/>
        <p:cNvGrpSpPr/>
        <p:nvPr/>
      </p:nvGrpSpPr>
      <p:grpSpPr>
        <a:xfrm>
          <a:off x="0" y="0"/>
          <a:ext cx="0" cy="0"/>
          <a:chOff x="0" y="0"/>
          <a:chExt cx="0" cy="0"/>
        </a:xfrm>
      </p:grpSpPr>
      <p:pic>
        <p:nvPicPr>
          <p:cNvPr id="859" name="Google Shape;859;p89"/>
          <p:cNvPicPr preferRelativeResize="0"/>
          <p:nvPr/>
        </p:nvPicPr>
        <p:blipFill rotWithShape="1">
          <a:blip r:embed="rId2">
            <a:alphaModFix/>
          </a:blip>
          <a:srcRect b="0" l="0" r="-250" t="0"/>
          <a:stretch/>
        </p:blipFill>
        <p:spPr>
          <a:xfrm>
            <a:off x="0" y="0"/>
            <a:ext cx="9212647" cy="5143499"/>
          </a:xfrm>
          <a:prstGeom prst="rect">
            <a:avLst/>
          </a:prstGeom>
          <a:noFill/>
          <a:ln>
            <a:noFill/>
          </a:ln>
        </p:spPr>
      </p:pic>
      <p:sp>
        <p:nvSpPr>
          <p:cNvPr id="860" name="Google Shape;860;p89"/>
          <p:cNvSpPr txBox="1"/>
          <p:nvPr>
            <p:ph idx="1" type="body"/>
          </p:nvPr>
        </p:nvSpPr>
        <p:spPr>
          <a:xfrm>
            <a:off x="2139554" y="2027158"/>
            <a:ext cx="4864800" cy="651900"/>
          </a:xfrm>
          <a:prstGeom prst="rect">
            <a:avLst/>
          </a:prstGeom>
          <a:no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8FAFF"/>
              </a:buClr>
              <a:buSzPts val="4500"/>
              <a:buNone/>
              <a:defRPr b="1" sz="4500">
                <a:solidFill>
                  <a:srgbClr val="F8FAF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1" name="Google Shape;861;p8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862" name="Google Shape;862;p8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863" name="Google Shape;863;p8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pic>
        <p:nvPicPr>
          <p:cNvPr id="864" name="Google Shape;864;p89"/>
          <p:cNvPicPr preferRelativeResize="0"/>
          <p:nvPr/>
        </p:nvPicPr>
        <p:blipFill rotWithShape="1">
          <a:blip r:embed="rId4">
            <a:alphaModFix/>
          </a:blip>
          <a:srcRect b="0" l="0" r="0" t="0"/>
          <a:stretch/>
        </p:blipFill>
        <p:spPr>
          <a:xfrm>
            <a:off x="8224153" y="273763"/>
            <a:ext cx="740094" cy="41850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HOT's Mission ">
  <p:cSld name="8_Road-Detail-2-NOLOGO_1">
    <p:bg>
      <p:bgPr>
        <a:solidFill>
          <a:srgbClr val="FFFFFF"/>
        </a:solidFill>
      </p:bgPr>
    </p:bg>
    <p:spTree>
      <p:nvGrpSpPr>
        <p:cNvPr id="865" name="Shape 865"/>
        <p:cNvGrpSpPr/>
        <p:nvPr/>
      </p:nvGrpSpPr>
      <p:grpSpPr>
        <a:xfrm>
          <a:off x="0" y="0"/>
          <a:ext cx="0" cy="0"/>
          <a:chOff x="0" y="0"/>
          <a:chExt cx="0" cy="0"/>
        </a:xfrm>
      </p:grpSpPr>
      <p:pic>
        <p:nvPicPr>
          <p:cNvPr id="866" name="Google Shape;866;p90"/>
          <p:cNvPicPr preferRelativeResize="0"/>
          <p:nvPr/>
        </p:nvPicPr>
        <p:blipFill rotWithShape="1">
          <a:blip r:embed="rId2">
            <a:alphaModFix/>
          </a:blip>
          <a:srcRect b="0" l="0" r="0" t="0"/>
          <a:stretch/>
        </p:blipFill>
        <p:spPr>
          <a:xfrm>
            <a:off x="70139" y="70138"/>
            <a:ext cx="9016709" cy="4995430"/>
          </a:xfrm>
          <a:prstGeom prst="rect">
            <a:avLst/>
          </a:prstGeom>
          <a:noFill/>
          <a:ln>
            <a:noFill/>
          </a:ln>
        </p:spPr>
      </p:pic>
      <p:sp>
        <p:nvSpPr>
          <p:cNvPr id="867" name="Google Shape;867;p90"/>
          <p:cNvSpPr/>
          <p:nvPr/>
        </p:nvSpPr>
        <p:spPr>
          <a:xfrm>
            <a:off x="70144" y="77925"/>
            <a:ext cx="9016500" cy="4995300"/>
          </a:xfrm>
          <a:prstGeom prst="rect">
            <a:avLst/>
          </a:prstGeom>
          <a:gradFill>
            <a:gsLst>
              <a:gs pos="0">
                <a:srgbClr val="000000">
                  <a:alpha val="5882"/>
                </a:srgbClr>
              </a:gs>
              <a:gs pos="91000">
                <a:srgbClr val="000000">
                  <a:alpha val="36862"/>
                </a:srgbClr>
              </a:gs>
              <a:gs pos="100000">
                <a:srgbClr val="000000">
                  <a:alpha val="0"/>
                </a:srgbClr>
              </a:gs>
            </a:gsLst>
            <a:lin ang="1890004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D73F3E"/>
              </a:solidFill>
              <a:latin typeface="Calibri"/>
              <a:ea typeface="Calibri"/>
              <a:cs typeface="Calibri"/>
              <a:sym typeface="Calibri"/>
            </a:endParaRPr>
          </a:p>
        </p:txBody>
      </p:sp>
      <p:sp>
        <p:nvSpPr>
          <p:cNvPr id="868" name="Google Shape;868;p90"/>
          <p:cNvSpPr/>
          <p:nvPr/>
        </p:nvSpPr>
        <p:spPr>
          <a:xfrm>
            <a:off x="1159292" y="586136"/>
            <a:ext cx="6838500" cy="3635700"/>
          </a:xfrm>
          <a:prstGeom prst="rect">
            <a:avLst/>
          </a:prstGeom>
          <a:noFill/>
          <a:ln>
            <a:noFill/>
          </a:ln>
          <a:effectLst>
            <a:outerShdw blurRad="63500" sx="102000" rotWithShape="0" algn="ctr" sy="102000">
              <a:srgbClr val="757070">
                <a:alpha val="40000"/>
              </a:srgbClr>
            </a:outerShdw>
          </a:effectLst>
        </p:spPr>
        <p:txBody>
          <a:bodyPr anchorCtr="0" anchor="t" bIns="137150" lIns="68575" spcFirstLastPara="1" rIns="68575" wrap="square" tIns="137150">
            <a:noAutofit/>
          </a:bodyPr>
          <a:lstStyle/>
          <a:p>
            <a:pPr indent="0" lvl="0" marL="0" marR="0" rtl="0" algn="ctr">
              <a:lnSpc>
                <a:spcPct val="100000"/>
              </a:lnSpc>
              <a:spcBef>
                <a:spcPts val="0"/>
              </a:spcBef>
              <a:spcAft>
                <a:spcPts val="0"/>
              </a:spcAft>
              <a:buClr>
                <a:srgbClr val="F8FAFF"/>
              </a:buClr>
              <a:buSzPts val="5400"/>
              <a:buFont typeface="Georgia"/>
              <a:buNone/>
            </a:pPr>
            <a:r>
              <a:rPr i="0" lang="en" sz="5800" u="none" cap="none" strike="noStrike">
                <a:solidFill>
                  <a:srgbClr val="F8FAFF"/>
                </a:solidFill>
                <a:latin typeface="Roboto Medium"/>
                <a:ea typeface="Roboto Medium"/>
                <a:cs typeface="Roboto Medium"/>
                <a:sym typeface="Roboto Medium"/>
              </a:rPr>
              <a:t>WE MAP EACH CORNER OF  THE WORLD SO NO ONE IS LEFT BEHIND</a:t>
            </a:r>
            <a:endParaRPr sz="1500">
              <a:latin typeface="Roboto Medium"/>
              <a:ea typeface="Roboto Medium"/>
              <a:cs typeface="Roboto Medium"/>
              <a:sym typeface="Roboto Medium"/>
            </a:endParaRPr>
          </a:p>
        </p:txBody>
      </p:sp>
      <p:sp>
        <p:nvSpPr>
          <p:cNvPr id="869" name="Google Shape;869;p90"/>
          <p:cNvSpPr txBox="1"/>
          <p:nvPr/>
        </p:nvSpPr>
        <p:spPr>
          <a:xfrm>
            <a:off x="3334645" y="455297"/>
            <a:ext cx="24747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8FAFF"/>
              </a:buClr>
              <a:buSzPts val="1200"/>
              <a:buFont typeface="Georgia"/>
              <a:buNone/>
            </a:pPr>
            <a:r>
              <a:rPr i="0" lang="en" sz="1200" u="none" cap="none" strike="noStrike">
                <a:solidFill>
                  <a:srgbClr val="F8FAFF"/>
                </a:solidFill>
                <a:latin typeface="Roboto"/>
                <a:ea typeface="Roboto"/>
                <a:cs typeface="Roboto"/>
                <a:sym typeface="Roboto"/>
              </a:rPr>
              <a:t>MISSION:</a:t>
            </a:r>
            <a:endParaRPr sz="1100">
              <a:latin typeface="Roboto"/>
              <a:ea typeface="Roboto"/>
              <a:cs typeface="Roboto"/>
              <a:sym typeface="Roboto"/>
            </a:endParaRPr>
          </a:p>
        </p:txBody>
      </p:sp>
      <p:sp>
        <p:nvSpPr>
          <p:cNvPr id="870" name="Google Shape;870;p90"/>
          <p:cNvSpPr txBox="1"/>
          <p:nvPr/>
        </p:nvSpPr>
        <p:spPr>
          <a:xfrm>
            <a:off x="2168611" y="4097128"/>
            <a:ext cx="4689300" cy="807900"/>
          </a:xfrm>
          <a:prstGeom prst="rect">
            <a:avLst/>
          </a:prstGeom>
          <a:noFill/>
          <a:ln>
            <a:noFill/>
          </a:ln>
          <a:effectLst>
            <a:outerShdw blurRad="57150" rotWithShape="0" algn="bl" dir="5400000" dist="19050">
              <a:srgbClr val="000000">
                <a:alpha val="50000"/>
              </a:srgbClr>
            </a:outerShdw>
          </a:effectLst>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lang="en" sz="1400">
                <a:solidFill>
                  <a:srgbClr val="F8FAFF"/>
                </a:solidFill>
                <a:latin typeface="Roboto"/>
                <a:ea typeface="Roboto"/>
                <a:cs typeface="Roboto"/>
                <a:sym typeface="Roboto"/>
              </a:rPr>
              <a:t>To be on a map is to be acknowledged, to be known, to be recognized, to be counted. It is for the world to know that you are there and that you have needs, you have rights, and you exist.</a:t>
            </a:r>
            <a:endParaRPr sz="1400">
              <a:solidFill>
                <a:srgbClr val="F8FAFF"/>
              </a:solidFill>
              <a:latin typeface="Roboto"/>
              <a:ea typeface="Roboto"/>
              <a:cs typeface="Roboto"/>
              <a:sym typeface="Roboto"/>
            </a:endParaRPr>
          </a:p>
          <a:p>
            <a:pPr indent="0" lvl="0" marL="0" marR="0" rtl="0" algn="ctr">
              <a:lnSpc>
                <a:spcPct val="100000"/>
              </a:lnSpc>
              <a:spcBef>
                <a:spcPts val="0"/>
              </a:spcBef>
              <a:spcAft>
                <a:spcPts val="0"/>
              </a:spcAft>
              <a:buClr>
                <a:srgbClr val="F8FAFF"/>
              </a:buClr>
              <a:buSzPts val="1200"/>
              <a:buFont typeface="Calibri"/>
              <a:buNone/>
            </a:pPr>
            <a:r>
              <a:t/>
            </a:r>
            <a:endParaRPr sz="1200">
              <a:solidFill>
                <a:srgbClr val="F8FAFF"/>
              </a:solidFill>
              <a:latin typeface="Roboto"/>
              <a:ea typeface="Roboto"/>
              <a:cs typeface="Roboto"/>
              <a:sym typeface="Roboto"/>
            </a:endParaRPr>
          </a:p>
        </p:txBody>
      </p:sp>
      <p:pic>
        <p:nvPicPr>
          <p:cNvPr id="871" name="Google Shape;871;p90"/>
          <p:cNvPicPr preferRelativeResize="0"/>
          <p:nvPr/>
        </p:nvPicPr>
        <p:blipFill rotWithShape="1">
          <a:blip r:embed="rId3">
            <a:alphaModFix/>
          </a:blip>
          <a:srcRect b="0" l="0" r="0" t="0"/>
          <a:stretch/>
        </p:blipFill>
        <p:spPr>
          <a:xfrm>
            <a:off x="8323265" y="255416"/>
            <a:ext cx="548774" cy="310319"/>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1 of 3">
  <p:cSld name="12 | About HOT_1">
    <p:bg>
      <p:bgPr>
        <a:solidFill>
          <a:srgbClr val="FFFFFF"/>
        </a:solidFill>
      </p:bgPr>
    </p:bg>
    <p:spTree>
      <p:nvGrpSpPr>
        <p:cNvPr id="872" name="Shape 872"/>
        <p:cNvGrpSpPr/>
        <p:nvPr/>
      </p:nvGrpSpPr>
      <p:grpSpPr>
        <a:xfrm>
          <a:off x="0" y="0"/>
          <a:ext cx="0" cy="0"/>
          <a:chOff x="0" y="0"/>
          <a:chExt cx="0" cy="0"/>
        </a:xfrm>
      </p:grpSpPr>
      <p:sp>
        <p:nvSpPr>
          <p:cNvPr id="873" name="Google Shape;873;p91"/>
          <p:cNvSpPr/>
          <p:nvPr/>
        </p:nvSpPr>
        <p:spPr>
          <a:xfrm>
            <a:off x="69750" y="75488"/>
            <a:ext cx="9004500" cy="49926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874" name="Google Shape;874;p91"/>
          <p:cNvSpPr txBox="1"/>
          <p:nvPr/>
        </p:nvSpPr>
        <p:spPr>
          <a:xfrm>
            <a:off x="3901375" y="366219"/>
            <a:ext cx="13413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rgbClr val="FFFFFF"/>
                </a:solidFill>
                <a:latin typeface="Roboto"/>
                <a:ea typeface="Roboto"/>
                <a:cs typeface="Roboto"/>
                <a:sym typeface="Roboto"/>
              </a:rPr>
              <a:t>MISSION:</a:t>
            </a:r>
            <a:endParaRPr sz="1100">
              <a:latin typeface="Roboto"/>
              <a:ea typeface="Roboto"/>
              <a:cs typeface="Roboto"/>
              <a:sym typeface="Roboto"/>
            </a:endParaRPr>
          </a:p>
        </p:txBody>
      </p:sp>
      <p:sp>
        <p:nvSpPr>
          <p:cNvPr id="875" name="Google Shape;875;p91"/>
          <p:cNvSpPr/>
          <p:nvPr/>
        </p:nvSpPr>
        <p:spPr>
          <a:xfrm>
            <a:off x="1245870" y="684424"/>
            <a:ext cx="6652500" cy="4224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5400">
                <a:solidFill>
                  <a:srgbClr val="FFFFFF"/>
                </a:solidFill>
                <a:latin typeface="Roboto Medium"/>
                <a:ea typeface="Roboto Medium"/>
                <a:cs typeface="Roboto Medium"/>
                <a:sym typeface="Roboto Medium"/>
              </a:rPr>
              <a:t>WE MAP EACH CORNER OF  THE WORLD SO NO ONE IS LEFT BEHIND</a:t>
            </a:r>
            <a:endParaRPr sz="5400">
              <a:solidFill>
                <a:srgbClr val="FFFFFF"/>
              </a:solidFill>
              <a:latin typeface="Roboto Medium"/>
              <a:ea typeface="Roboto Medium"/>
              <a:cs typeface="Roboto Medium"/>
              <a:sym typeface="Roboto Medium"/>
            </a:endParaRPr>
          </a:p>
        </p:txBody>
      </p:sp>
      <p:sp>
        <p:nvSpPr>
          <p:cNvPr id="876" name="Google Shape;876;p91"/>
          <p:cNvSpPr txBox="1"/>
          <p:nvPr/>
        </p:nvSpPr>
        <p:spPr>
          <a:xfrm>
            <a:off x="2305838" y="3990150"/>
            <a:ext cx="45324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rgbClr val="0A0A0A"/>
                </a:solidFill>
                <a:latin typeface="Roboto"/>
                <a:ea typeface="Roboto"/>
                <a:cs typeface="Roboto"/>
                <a:sym typeface="Roboto"/>
              </a:rPr>
              <a:t>To be on a map is to be acknowledged, to be known, to be recognized, to be counted. It is for the world to know that you are there and that you have needs, you have rights, and you exist.</a:t>
            </a:r>
            <a:endParaRPr sz="1100">
              <a:latin typeface="Roboto"/>
              <a:ea typeface="Roboto"/>
              <a:cs typeface="Roboto"/>
              <a:sym typeface="Roboto"/>
            </a:endParaRPr>
          </a:p>
        </p:txBody>
      </p:sp>
      <p:pic>
        <p:nvPicPr>
          <p:cNvPr id="877" name="Google Shape;877;p91"/>
          <p:cNvPicPr preferRelativeResize="0"/>
          <p:nvPr/>
        </p:nvPicPr>
        <p:blipFill rotWithShape="1">
          <a:blip r:embed="rId2">
            <a:alphaModFix/>
          </a:blip>
          <a:srcRect b="0" l="0" r="0" t="0"/>
          <a:stretch/>
        </p:blipFill>
        <p:spPr>
          <a:xfrm>
            <a:off x="6668153" y="869807"/>
            <a:ext cx="2406096" cy="4198206"/>
          </a:xfrm>
          <a:prstGeom prst="rect">
            <a:avLst/>
          </a:prstGeom>
          <a:noFill/>
          <a:ln>
            <a:noFill/>
          </a:ln>
        </p:spPr>
      </p:pic>
      <p:pic>
        <p:nvPicPr>
          <p:cNvPr id="878" name="Google Shape;878;p91"/>
          <p:cNvPicPr preferRelativeResize="0"/>
          <p:nvPr/>
        </p:nvPicPr>
        <p:blipFill rotWithShape="1">
          <a:blip r:embed="rId3">
            <a:alphaModFix/>
          </a:blip>
          <a:srcRect b="0" l="0" r="0" t="0"/>
          <a:stretch/>
        </p:blipFill>
        <p:spPr>
          <a:xfrm>
            <a:off x="8323265" y="255416"/>
            <a:ext cx="548774" cy="3103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2 of 3">
  <p:cSld name="8 | Content Slide v.31_1_1">
    <p:bg>
      <p:bgPr>
        <a:solidFill>
          <a:srgbClr val="FFFFFF"/>
        </a:solidFill>
      </p:bgPr>
    </p:bg>
    <p:spTree>
      <p:nvGrpSpPr>
        <p:cNvPr id="879" name="Shape 879"/>
        <p:cNvGrpSpPr/>
        <p:nvPr/>
      </p:nvGrpSpPr>
      <p:grpSpPr>
        <a:xfrm>
          <a:off x="0" y="0"/>
          <a:ext cx="0" cy="0"/>
          <a:chOff x="0" y="0"/>
          <a:chExt cx="0" cy="0"/>
        </a:xfrm>
      </p:grpSpPr>
      <p:sp>
        <p:nvSpPr>
          <p:cNvPr id="880" name="Google Shape;880;p92"/>
          <p:cNvSpPr/>
          <p:nvPr/>
        </p:nvSpPr>
        <p:spPr>
          <a:xfrm>
            <a:off x="69750" y="75488"/>
            <a:ext cx="9004500" cy="49926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grpSp>
        <p:nvGrpSpPr>
          <p:cNvPr id="881" name="Google Shape;881;p92"/>
          <p:cNvGrpSpPr/>
          <p:nvPr/>
        </p:nvGrpSpPr>
        <p:grpSpPr>
          <a:xfrm>
            <a:off x="364856" y="299869"/>
            <a:ext cx="5421150" cy="1966184"/>
            <a:chOff x="477825" y="255917"/>
            <a:chExt cx="7228200" cy="2621578"/>
          </a:xfrm>
        </p:grpSpPr>
        <p:sp>
          <p:nvSpPr>
            <p:cNvPr id="882" name="Google Shape;882;p92"/>
            <p:cNvSpPr/>
            <p:nvPr/>
          </p:nvSpPr>
          <p:spPr>
            <a:xfrm>
              <a:off x="477825" y="255917"/>
              <a:ext cx="7228200" cy="1446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7200" u="none" cap="none" strike="noStrike">
                  <a:solidFill>
                    <a:srgbClr val="FFFFFF"/>
                  </a:solidFill>
                  <a:latin typeface="Roboto"/>
                  <a:ea typeface="Roboto"/>
                  <a:cs typeface="Roboto"/>
                  <a:sym typeface="Roboto"/>
                </a:rPr>
                <a:t>Who </a:t>
              </a:r>
              <a:r>
                <a:rPr b="1" lang="en" sz="7200">
                  <a:solidFill>
                    <a:srgbClr val="FFFFFF"/>
                  </a:solidFill>
                  <a:latin typeface="Roboto"/>
                  <a:ea typeface="Roboto"/>
                  <a:cs typeface="Roboto"/>
                  <a:sym typeface="Roboto"/>
                </a:rPr>
                <a:t>W</a:t>
              </a:r>
              <a:r>
                <a:rPr b="1" i="0" lang="en" sz="7200" u="none" cap="none" strike="noStrike">
                  <a:solidFill>
                    <a:srgbClr val="FFFFFF"/>
                  </a:solidFill>
                  <a:latin typeface="Roboto"/>
                  <a:ea typeface="Roboto"/>
                  <a:cs typeface="Roboto"/>
                  <a:sym typeface="Roboto"/>
                </a:rPr>
                <a:t>e </a:t>
              </a:r>
              <a:r>
                <a:rPr b="1" lang="en" sz="7200">
                  <a:solidFill>
                    <a:srgbClr val="FFFFFF"/>
                  </a:solidFill>
                  <a:latin typeface="Roboto"/>
                  <a:ea typeface="Roboto"/>
                  <a:cs typeface="Roboto"/>
                  <a:sym typeface="Roboto"/>
                </a:rPr>
                <a:t>A</a:t>
              </a:r>
              <a:r>
                <a:rPr b="1" i="0" lang="en" sz="7200" u="none" cap="none" strike="noStrike">
                  <a:solidFill>
                    <a:srgbClr val="FFFFFF"/>
                  </a:solidFill>
                  <a:latin typeface="Roboto"/>
                  <a:ea typeface="Roboto"/>
                  <a:cs typeface="Roboto"/>
                  <a:sym typeface="Roboto"/>
                </a:rPr>
                <a:t>re</a:t>
              </a:r>
              <a:endParaRPr b="1" sz="1700">
                <a:latin typeface="Roboto"/>
                <a:ea typeface="Roboto"/>
                <a:cs typeface="Roboto"/>
                <a:sym typeface="Roboto"/>
              </a:endParaRPr>
            </a:p>
          </p:txBody>
        </p:sp>
        <p:sp>
          <p:nvSpPr>
            <p:cNvPr id="883" name="Google Shape;883;p92"/>
            <p:cNvSpPr/>
            <p:nvPr/>
          </p:nvSpPr>
          <p:spPr>
            <a:xfrm>
              <a:off x="846031" y="1707795"/>
              <a:ext cx="6266700" cy="1169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en" sz="1100" u="none" cap="none" strike="noStrike">
                  <a:solidFill>
                    <a:srgbClr val="171616"/>
                  </a:solidFill>
                  <a:latin typeface="Roboto"/>
                  <a:ea typeface="Roboto"/>
                  <a:cs typeface="Roboto"/>
                  <a:sym typeface="Roboto"/>
                </a:rPr>
                <a:t>The </a:t>
              </a:r>
              <a:r>
                <a:rPr lang="en" sz="1100" u="none" cap="none" strike="noStrike">
                  <a:solidFill>
                    <a:srgbClr val="DC3F40"/>
                  </a:solidFill>
                  <a:latin typeface="Roboto Medium"/>
                  <a:ea typeface="Roboto Medium"/>
                  <a:cs typeface="Roboto Medium"/>
                  <a:sym typeface="Roboto Medium"/>
                </a:rPr>
                <a:t>Humanitarian OpenStreetMap Team (HOT) </a:t>
              </a:r>
              <a:r>
                <a:rPr i="0" lang="en" sz="1100" u="none" cap="none" strike="noStrike">
                  <a:solidFill>
                    <a:srgbClr val="171616"/>
                  </a:solidFill>
                  <a:latin typeface="Roboto"/>
                  <a:ea typeface="Roboto"/>
                  <a:cs typeface="Roboto"/>
                  <a:sym typeface="Roboto"/>
                </a:rPr>
                <a:t>is an international team dedicated to humanitarian action and community development through open mapping. We work together to provide map data which revolutionizes disaster management, reduces risks, and contributes to achievement of the Sustainable Development Goals</a:t>
              </a:r>
              <a:endParaRPr sz="1100">
                <a:solidFill>
                  <a:srgbClr val="171616"/>
                </a:solidFill>
                <a:latin typeface="Roboto"/>
                <a:ea typeface="Roboto"/>
                <a:cs typeface="Roboto"/>
                <a:sym typeface="Roboto"/>
              </a:endParaRPr>
            </a:p>
          </p:txBody>
        </p:sp>
      </p:grpSp>
      <p:grpSp>
        <p:nvGrpSpPr>
          <p:cNvPr id="884" name="Google Shape;884;p92"/>
          <p:cNvGrpSpPr/>
          <p:nvPr/>
        </p:nvGrpSpPr>
        <p:grpSpPr>
          <a:xfrm>
            <a:off x="599228" y="2332237"/>
            <a:ext cx="5637046" cy="2459314"/>
            <a:chOff x="921292" y="1892128"/>
            <a:chExt cx="7516062" cy="3279085"/>
          </a:xfrm>
        </p:grpSpPr>
        <p:sp>
          <p:nvSpPr>
            <p:cNvPr id="885" name="Google Shape;885;p92"/>
            <p:cNvSpPr/>
            <p:nvPr/>
          </p:nvSpPr>
          <p:spPr>
            <a:xfrm>
              <a:off x="941692" y="3391581"/>
              <a:ext cx="3787800" cy="677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Roboto"/>
                  <a:ea typeface="Roboto"/>
                  <a:cs typeface="Roboto"/>
                  <a:sym typeface="Roboto"/>
                </a:rPr>
                <a:t>MAPPING &amp; TRAINING</a:t>
              </a:r>
              <a:endParaRPr sz="1100">
                <a:solidFill>
                  <a:srgbClr val="DC3F40"/>
                </a:solidFill>
                <a:latin typeface="Roboto"/>
                <a:ea typeface="Roboto"/>
                <a:cs typeface="Roboto"/>
                <a:sym typeface="Roboto"/>
              </a:endParaRPr>
            </a:p>
            <a:p>
              <a:pPr indent="0" lvl="0" marL="0" marR="0" rtl="0" algn="l">
                <a:spcBef>
                  <a:spcPts val="0"/>
                </a:spcBef>
                <a:spcAft>
                  <a:spcPts val="0"/>
                </a:spcAft>
                <a:buNone/>
              </a:pPr>
              <a:r>
                <a:rPr lang="en" sz="900">
                  <a:solidFill>
                    <a:schemeClr val="dk1"/>
                  </a:solidFill>
                  <a:latin typeface="Roboto"/>
                  <a:ea typeface="Roboto"/>
                  <a:cs typeface="Roboto"/>
                  <a:sym typeface="Roboto"/>
                </a:rPr>
                <a:t>Remote disaster activations and field deployments to train, build capacity, map for most complex challenges</a:t>
              </a:r>
              <a:endParaRPr sz="900">
                <a:solidFill>
                  <a:schemeClr val="dk1"/>
                </a:solidFill>
                <a:latin typeface="Roboto"/>
                <a:ea typeface="Roboto"/>
                <a:cs typeface="Roboto"/>
                <a:sym typeface="Roboto"/>
              </a:endParaRPr>
            </a:p>
          </p:txBody>
        </p:sp>
        <p:sp>
          <p:nvSpPr>
            <p:cNvPr id="886" name="Google Shape;886;p92"/>
            <p:cNvSpPr/>
            <p:nvPr/>
          </p:nvSpPr>
          <p:spPr>
            <a:xfrm>
              <a:off x="4866754" y="3391580"/>
              <a:ext cx="3570600" cy="677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Archivo"/>
                  <a:ea typeface="Archivo"/>
                  <a:cs typeface="Archivo"/>
                  <a:sym typeface="Archivo"/>
                </a:rPr>
                <a:t>TECH INNOVATION</a:t>
              </a:r>
              <a:endParaRPr sz="1100">
                <a:solidFill>
                  <a:srgbClr val="DC3F40"/>
                </a:solidFill>
                <a:latin typeface="Archivo"/>
                <a:ea typeface="Archivo"/>
                <a:cs typeface="Archivo"/>
                <a:sym typeface="Archivo"/>
              </a:endParaRPr>
            </a:p>
            <a:p>
              <a:pPr indent="0" lvl="0" marL="0" marR="0" rtl="0" algn="l">
                <a:spcBef>
                  <a:spcPts val="0"/>
                </a:spcBef>
                <a:spcAft>
                  <a:spcPts val="0"/>
                </a:spcAft>
                <a:buNone/>
              </a:pPr>
              <a:r>
                <a:rPr lang="en" sz="900">
                  <a:solidFill>
                    <a:schemeClr val="dk1"/>
                  </a:solidFill>
                  <a:latin typeface="Archivo"/>
                  <a:ea typeface="Archivo"/>
                  <a:cs typeface="Archivo"/>
                  <a:sym typeface="Archivo"/>
                </a:rPr>
                <a:t>A home for leading free and open source humanitarian map/geodata tools</a:t>
              </a:r>
              <a:endParaRPr sz="1100">
                <a:latin typeface="Archivo"/>
                <a:ea typeface="Archivo"/>
                <a:cs typeface="Archivo"/>
                <a:sym typeface="Archivo"/>
              </a:endParaRPr>
            </a:p>
          </p:txBody>
        </p:sp>
        <p:sp>
          <p:nvSpPr>
            <p:cNvPr id="887" name="Google Shape;887;p92"/>
            <p:cNvSpPr/>
            <p:nvPr/>
          </p:nvSpPr>
          <p:spPr>
            <a:xfrm>
              <a:off x="921292" y="4309313"/>
              <a:ext cx="3380100" cy="861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Roboto"/>
                  <a:ea typeface="Roboto"/>
                  <a:cs typeface="Roboto"/>
                  <a:sym typeface="Roboto"/>
                </a:rPr>
                <a:t>PEOPLE &amp; COMMUNITY</a:t>
              </a:r>
              <a:endParaRPr sz="1100">
                <a:solidFill>
                  <a:srgbClr val="DC3F40"/>
                </a:solidFill>
                <a:latin typeface="Roboto"/>
                <a:ea typeface="Roboto"/>
                <a:cs typeface="Roboto"/>
                <a:sym typeface="Roboto"/>
              </a:endParaRPr>
            </a:p>
            <a:p>
              <a:pPr indent="0" lvl="0" marL="0" marR="0" rtl="0" algn="l">
                <a:spcBef>
                  <a:spcPts val="0"/>
                </a:spcBef>
                <a:spcAft>
                  <a:spcPts val="0"/>
                </a:spcAft>
                <a:buNone/>
              </a:pPr>
              <a:r>
                <a:rPr lang="en" sz="900">
                  <a:solidFill>
                    <a:schemeClr val="dk1"/>
                  </a:solidFill>
                  <a:latin typeface="Roboto"/>
                  <a:ea typeface="Roboto"/>
                  <a:cs typeface="Roboto"/>
                  <a:sym typeface="Roboto"/>
                </a:rPr>
                <a:t>Building the HOT global network, development of mapping communities &amp; peer to peer knowledge exchange</a:t>
              </a:r>
              <a:endParaRPr sz="1100">
                <a:latin typeface="Roboto"/>
                <a:ea typeface="Roboto"/>
                <a:cs typeface="Roboto"/>
                <a:sym typeface="Roboto"/>
              </a:endParaRPr>
            </a:p>
          </p:txBody>
        </p:sp>
        <p:sp>
          <p:nvSpPr>
            <p:cNvPr id="888" name="Google Shape;888;p92"/>
            <p:cNvSpPr/>
            <p:nvPr/>
          </p:nvSpPr>
          <p:spPr>
            <a:xfrm>
              <a:off x="4866754" y="4309312"/>
              <a:ext cx="3055200" cy="861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rgbClr val="DC3F40"/>
                  </a:solidFill>
                  <a:latin typeface="Roboto"/>
                  <a:ea typeface="Roboto"/>
                  <a:cs typeface="Roboto"/>
                  <a:sym typeface="Roboto"/>
                </a:rPr>
                <a:t>PARTNERSHIPS</a:t>
              </a:r>
              <a:endParaRPr sz="1100">
                <a:solidFill>
                  <a:srgbClr val="DC3F40"/>
                </a:solidFill>
                <a:latin typeface="Roboto"/>
                <a:ea typeface="Roboto"/>
                <a:cs typeface="Roboto"/>
                <a:sym typeface="Roboto"/>
              </a:endParaRPr>
            </a:p>
            <a:p>
              <a:pPr indent="0" lvl="0" marL="0" marR="0" rtl="0" algn="l">
                <a:spcBef>
                  <a:spcPts val="0"/>
                </a:spcBef>
                <a:spcAft>
                  <a:spcPts val="0"/>
                </a:spcAft>
                <a:buNone/>
              </a:pPr>
              <a:r>
                <a:rPr lang="en" sz="900">
                  <a:solidFill>
                    <a:schemeClr val="dk1"/>
                  </a:solidFill>
                  <a:latin typeface="Roboto"/>
                  <a:ea typeface="Roboto"/>
                  <a:cs typeface="Roboto"/>
                  <a:sym typeface="Roboto"/>
                </a:rPr>
                <a:t>Relationships with NGOs, multi-laterals, donors, private sector, tech industry, and academia in support of all pillars</a:t>
              </a:r>
              <a:endParaRPr sz="1100">
                <a:latin typeface="Roboto"/>
                <a:ea typeface="Roboto"/>
                <a:cs typeface="Roboto"/>
                <a:sym typeface="Roboto"/>
              </a:endParaRPr>
            </a:p>
          </p:txBody>
        </p:sp>
        <p:sp>
          <p:nvSpPr>
            <p:cNvPr id="889" name="Google Shape;889;p92"/>
            <p:cNvSpPr/>
            <p:nvPr/>
          </p:nvSpPr>
          <p:spPr>
            <a:xfrm>
              <a:off x="921296" y="1892128"/>
              <a:ext cx="6915600" cy="1446600"/>
            </a:xfrm>
            <a:prstGeom prst="rect">
              <a:avLst/>
            </a:prstGeom>
            <a:noFill/>
            <a:ln>
              <a:noFill/>
            </a:ln>
            <a:effectLst>
              <a:outerShdw blurRad="57150" rotWithShape="0" algn="bl" dir="5400000" dist="19050">
                <a:srgbClr val="999999">
                  <a:alpha val="5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b="1" lang="en" sz="7200">
                  <a:solidFill>
                    <a:srgbClr val="FFFFFF"/>
                  </a:solidFill>
                  <a:latin typeface="Roboto"/>
                  <a:ea typeface="Roboto"/>
                  <a:cs typeface="Roboto"/>
                  <a:sym typeface="Roboto"/>
                </a:rPr>
                <a:t>What We Do </a:t>
              </a:r>
              <a:endParaRPr b="1" sz="7200">
                <a:latin typeface="Roboto"/>
                <a:ea typeface="Roboto"/>
                <a:cs typeface="Roboto"/>
                <a:sym typeface="Roboto"/>
              </a:endParaRPr>
            </a:p>
          </p:txBody>
        </p:sp>
      </p:grpSp>
      <p:pic>
        <p:nvPicPr>
          <p:cNvPr id="890" name="Google Shape;890;p92"/>
          <p:cNvPicPr preferRelativeResize="0"/>
          <p:nvPr/>
        </p:nvPicPr>
        <p:blipFill rotWithShape="1">
          <a:blip r:embed="rId2">
            <a:alphaModFix/>
          </a:blip>
          <a:srcRect b="0" l="0" r="0" t="0"/>
          <a:stretch/>
        </p:blipFill>
        <p:spPr>
          <a:xfrm>
            <a:off x="8323265" y="255416"/>
            <a:ext cx="548774" cy="310319"/>
          </a:xfrm>
          <a:prstGeom prst="rect">
            <a:avLst/>
          </a:prstGeom>
          <a:noFill/>
          <a:ln>
            <a:noFill/>
          </a:ln>
        </p:spPr>
      </p:pic>
      <p:pic>
        <p:nvPicPr>
          <p:cNvPr id="891" name="Google Shape;891;p92"/>
          <p:cNvPicPr preferRelativeResize="0"/>
          <p:nvPr/>
        </p:nvPicPr>
        <p:blipFill rotWithShape="1">
          <a:blip r:embed="rId3">
            <a:alphaModFix/>
          </a:blip>
          <a:srcRect b="0" l="0" r="0" t="0"/>
          <a:stretch/>
        </p:blipFill>
        <p:spPr>
          <a:xfrm>
            <a:off x="6668153" y="869807"/>
            <a:ext cx="2406096" cy="4198206"/>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About HOT 3 of 3">
  <p:cSld name="3_Image Slide_1">
    <p:bg>
      <p:bgPr>
        <a:solidFill>
          <a:srgbClr val="EFEFEF"/>
        </a:solidFill>
      </p:bgPr>
    </p:bg>
    <p:spTree>
      <p:nvGrpSpPr>
        <p:cNvPr id="892" name="Shape 892"/>
        <p:cNvGrpSpPr/>
        <p:nvPr/>
      </p:nvGrpSpPr>
      <p:grpSpPr>
        <a:xfrm>
          <a:off x="0" y="0"/>
          <a:ext cx="0" cy="0"/>
          <a:chOff x="0" y="0"/>
          <a:chExt cx="0" cy="0"/>
        </a:xfrm>
      </p:grpSpPr>
      <p:pic>
        <p:nvPicPr>
          <p:cNvPr id="893" name="Google Shape;893;p93"/>
          <p:cNvPicPr preferRelativeResize="0"/>
          <p:nvPr/>
        </p:nvPicPr>
        <p:blipFill rotWithShape="1">
          <a:blip r:embed="rId2">
            <a:alphaModFix/>
          </a:blip>
          <a:srcRect b="0" l="0" r="0" t="0"/>
          <a:stretch/>
        </p:blipFill>
        <p:spPr>
          <a:xfrm>
            <a:off x="-1" y="264"/>
            <a:ext cx="9144001" cy="5143500"/>
          </a:xfrm>
          <a:prstGeom prst="rect">
            <a:avLst/>
          </a:prstGeom>
          <a:noFill/>
          <a:ln>
            <a:noFill/>
          </a:ln>
        </p:spPr>
      </p:pic>
      <p:pic>
        <p:nvPicPr>
          <p:cNvPr id="894" name="Google Shape;894;p93"/>
          <p:cNvPicPr preferRelativeResize="0"/>
          <p:nvPr/>
        </p:nvPicPr>
        <p:blipFill rotWithShape="1">
          <a:blip r:embed="rId2">
            <a:alphaModFix/>
          </a:blip>
          <a:srcRect b="0" l="0" r="0" t="0"/>
          <a:stretch/>
        </p:blipFill>
        <p:spPr>
          <a:xfrm>
            <a:off x="-1" y="0"/>
            <a:ext cx="9144001" cy="5143500"/>
          </a:xfrm>
          <a:prstGeom prst="rect">
            <a:avLst/>
          </a:prstGeom>
          <a:noFill/>
          <a:ln>
            <a:noFill/>
          </a:ln>
        </p:spPr>
      </p:pic>
      <p:pic>
        <p:nvPicPr>
          <p:cNvPr id="895" name="Google Shape;895;p93"/>
          <p:cNvPicPr preferRelativeResize="0"/>
          <p:nvPr/>
        </p:nvPicPr>
        <p:blipFill rotWithShape="1">
          <a:blip r:embed="rId3">
            <a:alphaModFix/>
          </a:blip>
          <a:srcRect b="0" l="0" r="0" t="0"/>
          <a:stretch/>
        </p:blipFill>
        <p:spPr>
          <a:xfrm>
            <a:off x="3663915" y="163686"/>
            <a:ext cx="2679875" cy="2203312"/>
          </a:xfrm>
          <a:prstGeom prst="rect">
            <a:avLst/>
          </a:prstGeom>
          <a:noFill/>
          <a:ln>
            <a:noFill/>
          </a:ln>
          <a:effectLst>
            <a:outerShdw blurRad="939800" rotWithShape="0" algn="tl" dir="2760000" dist="317500">
              <a:srgbClr val="AEABAB">
                <a:alpha val="49800"/>
              </a:srgbClr>
            </a:outerShdw>
          </a:effectLst>
        </p:spPr>
      </p:pic>
      <p:grpSp>
        <p:nvGrpSpPr>
          <p:cNvPr id="896" name="Google Shape;896;p93"/>
          <p:cNvGrpSpPr/>
          <p:nvPr/>
        </p:nvGrpSpPr>
        <p:grpSpPr>
          <a:xfrm>
            <a:off x="6388198" y="2164876"/>
            <a:ext cx="2641446" cy="2803662"/>
            <a:chOff x="8517597" y="2886501"/>
            <a:chExt cx="3521928" cy="3738216"/>
          </a:xfrm>
        </p:grpSpPr>
        <p:pic>
          <p:nvPicPr>
            <p:cNvPr id="897" name="Google Shape;897;p93"/>
            <p:cNvPicPr preferRelativeResize="0"/>
            <p:nvPr/>
          </p:nvPicPr>
          <p:blipFill rotWithShape="1">
            <a:blip r:embed="rId4">
              <a:alphaModFix/>
            </a:blip>
            <a:srcRect b="0" l="0" r="0" t="0"/>
            <a:stretch/>
          </p:blipFill>
          <p:spPr>
            <a:xfrm flipH="1">
              <a:off x="8517597" y="2886501"/>
              <a:ext cx="3521928" cy="3738216"/>
            </a:xfrm>
            <a:prstGeom prst="rect">
              <a:avLst/>
            </a:prstGeom>
            <a:noFill/>
            <a:ln>
              <a:noFill/>
            </a:ln>
            <a:effectLst>
              <a:outerShdw blurRad="939800" rotWithShape="0" algn="tl" dir="2760000" dist="330200">
                <a:srgbClr val="3A3838">
                  <a:alpha val="49800"/>
                </a:srgbClr>
              </a:outerShdw>
            </a:effectLst>
          </p:spPr>
        </p:pic>
        <p:pic>
          <p:nvPicPr>
            <p:cNvPr id="898" name="Google Shape;898;p93"/>
            <p:cNvPicPr preferRelativeResize="0"/>
            <p:nvPr/>
          </p:nvPicPr>
          <p:blipFill rotWithShape="1">
            <a:blip r:embed="rId5">
              <a:alphaModFix/>
            </a:blip>
            <a:srcRect b="0" l="0" r="0" t="0"/>
            <a:stretch/>
          </p:blipFill>
          <p:spPr>
            <a:xfrm>
              <a:off x="8791093" y="4515035"/>
              <a:ext cx="2775516" cy="578325"/>
            </a:xfrm>
            <a:prstGeom prst="rect">
              <a:avLst/>
            </a:prstGeom>
            <a:noFill/>
            <a:ln>
              <a:noFill/>
            </a:ln>
            <a:effectLst>
              <a:outerShdw blurRad="63500" sx="102000" rotWithShape="0" algn="ctr" sy="102000">
                <a:srgbClr val="000000">
                  <a:alpha val="40000"/>
                </a:srgbClr>
              </a:outerShdw>
            </a:effectLst>
          </p:spPr>
        </p:pic>
        <p:pic>
          <p:nvPicPr>
            <p:cNvPr id="899" name="Google Shape;899;p93"/>
            <p:cNvPicPr preferRelativeResize="0"/>
            <p:nvPr/>
          </p:nvPicPr>
          <p:blipFill rotWithShape="1">
            <a:blip r:embed="rId6">
              <a:alphaModFix/>
            </a:blip>
            <a:srcRect b="0" l="0" r="0" t="0"/>
            <a:stretch/>
          </p:blipFill>
          <p:spPr>
            <a:xfrm>
              <a:off x="8818579" y="5470912"/>
              <a:ext cx="1819728" cy="837359"/>
            </a:xfrm>
            <a:prstGeom prst="rect">
              <a:avLst/>
            </a:prstGeom>
            <a:noFill/>
            <a:ln>
              <a:noFill/>
            </a:ln>
            <a:effectLst>
              <a:outerShdw blurRad="63500" sx="102000" rotWithShape="0" algn="ctr" sy="102000">
                <a:srgbClr val="000000">
                  <a:alpha val="40000"/>
                </a:srgbClr>
              </a:outerShdw>
            </a:effectLst>
          </p:spPr>
        </p:pic>
        <p:pic>
          <p:nvPicPr>
            <p:cNvPr id="900" name="Google Shape;900;p93"/>
            <p:cNvPicPr preferRelativeResize="0"/>
            <p:nvPr/>
          </p:nvPicPr>
          <p:blipFill rotWithShape="1">
            <a:blip r:embed="rId7">
              <a:alphaModFix/>
            </a:blip>
            <a:srcRect b="32168" l="0" r="0" t="32218"/>
            <a:stretch/>
          </p:blipFill>
          <p:spPr>
            <a:xfrm>
              <a:off x="8725472" y="3456263"/>
              <a:ext cx="1912836" cy="681222"/>
            </a:xfrm>
            <a:prstGeom prst="rect">
              <a:avLst/>
            </a:prstGeom>
            <a:noFill/>
            <a:ln>
              <a:noFill/>
            </a:ln>
            <a:effectLst>
              <a:outerShdw blurRad="63500" sx="99000" rotWithShape="0" algn="ctr" sy="99000">
                <a:srgbClr val="3A3838"/>
              </a:outerShdw>
            </a:effectLst>
          </p:spPr>
        </p:pic>
      </p:grpSp>
      <p:grpSp>
        <p:nvGrpSpPr>
          <p:cNvPr id="901" name="Google Shape;901;p93"/>
          <p:cNvGrpSpPr/>
          <p:nvPr/>
        </p:nvGrpSpPr>
        <p:grpSpPr>
          <a:xfrm>
            <a:off x="6425249" y="125985"/>
            <a:ext cx="2593350" cy="1941763"/>
            <a:chOff x="8566999" y="167980"/>
            <a:chExt cx="3457800" cy="2589018"/>
          </a:xfrm>
        </p:grpSpPr>
        <p:sp>
          <p:nvSpPr>
            <p:cNvPr id="902" name="Google Shape;902;p93"/>
            <p:cNvSpPr/>
            <p:nvPr/>
          </p:nvSpPr>
          <p:spPr>
            <a:xfrm>
              <a:off x="8566999" y="248098"/>
              <a:ext cx="3457800" cy="2508900"/>
            </a:xfrm>
            <a:prstGeom prst="roundRect">
              <a:avLst>
                <a:gd fmla="val 0" name="adj"/>
              </a:avLst>
            </a:prstGeom>
            <a:solidFill>
              <a:srgbClr val="FFFFFF"/>
            </a:solidFill>
            <a:ln cap="flat" cmpd="sng" w="76200">
              <a:solidFill>
                <a:srgbClr val="FFFFFF"/>
              </a:solidFill>
              <a:prstDash val="solid"/>
              <a:miter lim="800000"/>
              <a:headEnd len="sm" w="sm" type="none"/>
              <a:tailEnd len="sm" w="sm" type="none"/>
            </a:ln>
            <a:effectLst>
              <a:outerShdw blurRad="942975" rotWithShape="0" algn="bl" dir="2760000" dist="323850">
                <a:srgbClr val="8B8C8E">
                  <a:alpha val="7294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03" name="Google Shape;903;p93"/>
            <p:cNvSpPr/>
            <p:nvPr/>
          </p:nvSpPr>
          <p:spPr>
            <a:xfrm>
              <a:off x="8672350" y="1635275"/>
              <a:ext cx="3081000" cy="9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rgbClr val="DC3F40"/>
                  </a:solidFill>
                  <a:latin typeface="Roboto"/>
                  <a:ea typeface="Roboto"/>
                  <a:cs typeface="Roboto"/>
                  <a:sym typeface="Roboto"/>
                </a:rPr>
                <a:t>Of Global Teams, dedicated on training and supporting communities</a:t>
              </a:r>
              <a:endParaRPr sz="1100">
                <a:latin typeface="Roboto"/>
                <a:ea typeface="Roboto"/>
                <a:cs typeface="Roboto"/>
                <a:sym typeface="Roboto"/>
              </a:endParaRPr>
            </a:p>
          </p:txBody>
        </p:sp>
        <p:sp>
          <p:nvSpPr>
            <p:cNvPr id="904" name="Google Shape;904;p93"/>
            <p:cNvSpPr/>
            <p:nvPr/>
          </p:nvSpPr>
          <p:spPr>
            <a:xfrm>
              <a:off x="8672352" y="167980"/>
              <a:ext cx="2775600" cy="1631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7500">
                  <a:solidFill>
                    <a:srgbClr val="DC3F40"/>
                  </a:solidFill>
                  <a:latin typeface="Roboto"/>
                  <a:ea typeface="Roboto"/>
                  <a:cs typeface="Roboto"/>
                  <a:sym typeface="Roboto"/>
                </a:rPr>
                <a:t>5</a:t>
              </a:r>
              <a:endParaRPr sz="1100">
                <a:latin typeface="Roboto"/>
                <a:ea typeface="Roboto"/>
                <a:cs typeface="Roboto"/>
                <a:sym typeface="Roboto"/>
              </a:endParaRPr>
            </a:p>
          </p:txBody>
        </p:sp>
      </p:grpSp>
      <p:grpSp>
        <p:nvGrpSpPr>
          <p:cNvPr id="905" name="Google Shape;905;p93"/>
          <p:cNvGrpSpPr/>
          <p:nvPr/>
        </p:nvGrpSpPr>
        <p:grpSpPr>
          <a:xfrm>
            <a:off x="81003" y="186073"/>
            <a:ext cx="3570053" cy="4786108"/>
            <a:chOff x="108004" y="248098"/>
            <a:chExt cx="4760071" cy="6381477"/>
          </a:xfrm>
        </p:grpSpPr>
        <p:sp>
          <p:nvSpPr>
            <p:cNvPr id="906" name="Google Shape;906;p93"/>
            <p:cNvSpPr/>
            <p:nvPr/>
          </p:nvSpPr>
          <p:spPr>
            <a:xfrm>
              <a:off x="147383" y="248098"/>
              <a:ext cx="4639500" cy="6341400"/>
            </a:xfrm>
            <a:prstGeom prst="roundRect">
              <a:avLst>
                <a:gd fmla="val 0" name="adj"/>
              </a:avLst>
            </a:prstGeom>
            <a:solidFill>
              <a:schemeClr val="accent3"/>
            </a:solidFill>
            <a:ln cap="flat" cmpd="sng" w="76200">
              <a:solidFill>
                <a:schemeClr val="accent3"/>
              </a:solidFill>
              <a:prstDash val="solid"/>
              <a:miter lim="800000"/>
              <a:headEnd len="sm" w="sm" type="none"/>
              <a:tailEnd len="sm" w="sm" type="none"/>
            </a:ln>
            <a:effectLst>
              <a:outerShdw blurRad="942975" rotWithShape="0" algn="bl" dir="2760000" dist="323850">
                <a:srgbClr val="8B8C8E">
                  <a:alpha val="6196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grpSp>
          <p:nvGrpSpPr>
            <p:cNvPr id="907" name="Google Shape;907;p93"/>
            <p:cNvGrpSpPr/>
            <p:nvPr/>
          </p:nvGrpSpPr>
          <p:grpSpPr>
            <a:xfrm>
              <a:off x="3364449" y="2567356"/>
              <a:ext cx="1464494" cy="2869839"/>
              <a:chOff x="7284363" y="543565"/>
              <a:chExt cx="2946668" cy="5774325"/>
            </a:xfrm>
          </p:grpSpPr>
          <p:pic>
            <p:nvPicPr>
              <p:cNvPr id="908" name="Google Shape;908;p93"/>
              <p:cNvPicPr preferRelativeResize="0"/>
              <p:nvPr/>
            </p:nvPicPr>
            <p:blipFill rotWithShape="1">
              <a:blip r:embed="rId8">
                <a:alphaModFix/>
              </a:blip>
              <a:srcRect b="0" l="0" r="0" t="0"/>
              <a:stretch/>
            </p:blipFill>
            <p:spPr>
              <a:xfrm>
                <a:off x="7284363" y="543565"/>
                <a:ext cx="2946668" cy="5774325"/>
              </a:xfrm>
              <a:prstGeom prst="rect">
                <a:avLst/>
              </a:prstGeom>
              <a:noFill/>
              <a:ln>
                <a:noFill/>
              </a:ln>
            </p:spPr>
          </p:pic>
          <p:pic>
            <p:nvPicPr>
              <p:cNvPr id="909" name="Google Shape;909;p93"/>
              <p:cNvPicPr preferRelativeResize="0"/>
              <p:nvPr/>
            </p:nvPicPr>
            <p:blipFill rotWithShape="1">
              <a:blip r:embed="rId9">
                <a:alphaModFix/>
              </a:blip>
              <a:srcRect b="-50" l="0" r="0" t="0"/>
              <a:stretch/>
            </p:blipFill>
            <p:spPr>
              <a:xfrm>
                <a:off x="8162889" y="1110366"/>
                <a:ext cx="2057253" cy="4590192"/>
              </a:xfrm>
              <a:prstGeom prst="rect">
                <a:avLst/>
              </a:prstGeom>
              <a:noFill/>
              <a:ln>
                <a:noFill/>
              </a:ln>
            </p:spPr>
          </p:pic>
        </p:grpSp>
        <p:sp>
          <p:nvSpPr>
            <p:cNvPr id="910" name="Google Shape;910;p93"/>
            <p:cNvSpPr txBox="1"/>
            <p:nvPr/>
          </p:nvSpPr>
          <p:spPr>
            <a:xfrm>
              <a:off x="427800" y="2020500"/>
              <a:ext cx="3792600" cy="10446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 sz="2500">
                  <a:solidFill>
                    <a:srgbClr val="FFFFFF"/>
                  </a:solidFill>
                  <a:latin typeface="Roboto"/>
                  <a:ea typeface="Roboto"/>
                  <a:cs typeface="Roboto"/>
                  <a:sym typeface="Roboto"/>
                </a:rPr>
                <a:t>Volunteers Around the World </a:t>
              </a:r>
              <a:endParaRPr sz="1300">
                <a:latin typeface="Roboto"/>
                <a:ea typeface="Roboto"/>
                <a:cs typeface="Roboto"/>
                <a:sym typeface="Roboto"/>
              </a:endParaRPr>
            </a:p>
            <a:p>
              <a:pPr indent="0" lvl="0" marL="0" marR="0" rtl="0" algn="l">
                <a:spcBef>
                  <a:spcPts val="0"/>
                </a:spcBef>
                <a:spcAft>
                  <a:spcPts val="0"/>
                </a:spcAft>
                <a:buClr>
                  <a:schemeClr val="dk1"/>
                </a:buClr>
                <a:buSzPts val="3200"/>
                <a:buFont typeface="Calibri"/>
                <a:buNone/>
              </a:pPr>
              <a:r>
                <a:t/>
              </a:r>
              <a:endParaRPr sz="3400">
                <a:solidFill>
                  <a:srgbClr val="FFFFFF"/>
                </a:solidFill>
                <a:latin typeface="Barlow Condensed"/>
                <a:ea typeface="Barlow Condensed"/>
                <a:cs typeface="Barlow Condensed"/>
                <a:sym typeface="Barlow Condensed"/>
              </a:endParaRPr>
            </a:p>
          </p:txBody>
        </p:sp>
        <p:pic>
          <p:nvPicPr>
            <p:cNvPr id="911" name="Google Shape;911;p93"/>
            <p:cNvPicPr preferRelativeResize="0"/>
            <p:nvPr/>
          </p:nvPicPr>
          <p:blipFill rotWithShape="1">
            <a:blip r:embed="rId10">
              <a:alphaModFix/>
            </a:blip>
            <a:srcRect b="0" l="0" r="0" t="0"/>
            <a:stretch/>
          </p:blipFill>
          <p:spPr>
            <a:xfrm>
              <a:off x="109292" y="5620256"/>
              <a:ext cx="1168275" cy="1009319"/>
            </a:xfrm>
            <a:prstGeom prst="rect">
              <a:avLst/>
            </a:prstGeom>
            <a:noFill/>
            <a:ln>
              <a:noFill/>
            </a:ln>
          </p:spPr>
        </p:pic>
        <p:pic>
          <p:nvPicPr>
            <p:cNvPr id="912" name="Google Shape;912;p93"/>
            <p:cNvPicPr preferRelativeResize="0"/>
            <p:nvPr/>
          </p:nvPicPr>
          <p:blipFill rotWithShape="1">
            <a:blip r:embed="rId11">
              <a:alphaModFix/>
            </a:blip>
            <a:srcRect b="0" l="0" r="0" t="0"/>
            <a:stretch/>
          </p:blipFill>
          <p:spPr>
            <a:xfrm>
              <a:off x="108004" y="5901953"/>
              <a:ext cx="1005755" cy="722764"/>
            </a:xfrm>
            <a:prstGeom prst="rect">
              <a:avLst/>
            </a:prstGeom>
            <a:noFill/>
            <a:ln>
              <a:noFill/>
            </a:ln>
          </p:spPr>
        </p:pic>
        <p:sp>
          <p:nvSpPr>
            <p:cNvPr id="913" name="Google Shape;913;p93"/>
            <p:cNvSpPr/>
            <p:nvPr/>
          </p:nvSpPr>
          <p:spPr>
            <a:xfrm>
              <a:off x="147275" y="477700"/>
              <a:ext cx="4720800" cy="19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7200">
                  <a:solidFill>
                    <a:srgbClr val="FFFFFF"/>
                  </a:solidFill>
                  <a:latin typeface="Roboto"/>
                  <a:ea typeface="Roboto"/>
                  <a:cs typeface="Roboto"/>
                  <a:sym typeface="Roboto"/>
                </a:rPr>
                <a:t>250,000</a:t>
              </a:r>
              <a:endParaRPr b="1" sz="7200">
                <a:solidFill>
                  <a:schemeClr val="dk1"/>
                </a:solidFill>
                <a:latin typeface="Roboto"/>
                <a:ea typeface="Roboto"/>
                <a:cs typeface="Roboto"/>
                <a:sym typeface="Roboto"/>
              </a:endParaRPr>
            </a:p>
          </p:txBody>
        </p:sp>
        <p:grpSp>
          <p:nvGrpSpPr>
            <p:cNvPr id="914" name="Google Shape;914;p93"/>
            <p:cNvGrpSpPr/>
            <p:nvPr/>
          </p:nvGrpSpPr>
          <p:grpSpPr>
            <a:xfrm>
              <a:off x="3196803" y="5036885"/>
              <a:ext cx="1627419" cy="1589007"/>
              <a:chOff x="627203" y="1838517"/>
              <a:chExt cx="3101619" cy="3028410"/>
            </a:xfrm>
          </p:grpSpPr>
          <p:pic>
            <p:nvPicPr>
              <p:cNvPr id="915" name="Google Shape;915;p93"/>
              <p:cNvPicPr preferRelativeResize="0"/>
              <p:nvPr/>
            </p:nvPicPr>
            <p:blipFill rotWithShape="1">
              <a:blip r:embed="rId12">
                <a:alphaModFix/>
              </a:blip>
              <a:srcRect b="0" l="0" r="0" t="0"/>
              <a:stretch/>
            </p:blipFill>
            <p:spPr>
              <a:xfrm>
                <a:off x="627203" y="1838517"/>
                <a:ext cx="3101618" cy="3028410"/>
              </a:xfrm>
              <a:prstGeom prst="rect">
                <a:avLst/>
              </a:prstGeom>
              <a:noFill/>
              <a:ln>
                <a:noFill/>
              </a:ln>
            </p:spPr>
          </p:pic>
          <p:pic>
            <p:nvPicPr>
              <p:cNvPr id="916" name="Google Shape;916;p93"/>
              <p:cNvPicPr preferRelativeResize="0"/>
              <p:nvPr/>
            </p:nvPicPr>
            <p:blipFill rotWithShape="1">
              <a:blip r:embed="rId13">
                <a:alphaModFix/>
              </a:blip>
              <a:srcRect b="0" l="-725" r="0" t="-230"/>
              <a:stretch/>
            </p:blipFill>
            <p:spPr>
              <a:xfrm>
                <a:off x="1839172" y="2286250"/>
                <a:ext cx="1889650" cy="2580676"/>
              </a:xfrm>
              <a:prstGeom prst="rect">
                <a:avLst/>
              </a:prstGeom>
              <a:noFill/>
              <a:ln>
                <a:noFill/>
              </a:ln>
            </p:spPr>
          </p:pic>
        </p:grpSp>
        <p:grpSp>
          <p:nvGrpSpPr>
            <p:cNvPr id="917" name="Google Shape;917;p93"/>
            <p:cNvGrpSpPr/>
            <p:nvPr/>
          </p:nvGrpSpPr>
          <p:grpSpPr>
            <a:xfrm>
              <a:off x="109552" y="4010737"/>
              <a:ext cx="1274745" cy="1971318"/>
              <a:chOff x="-1447881" y="3431834"/>
              <a:chExt cx="2339411" cy="3617760"/>
            </a:xfrm>
          </p:grpSpPr>
          <p:pic>
            <p:nvPicPr>
              <p:cNvPr id="918" name="Google Shape;918;p93"/>
              <p:cNvPicPr preferRelativeResize="0"/>
              <p:nvPr/>
            </p:nvPicPr>
            <p:blipFill rotWithShape="1">
              <a:blip r:embed="rId14">
                <a:alphaModFix/>
              </a:blip>
              <a:srcRect b="0" l="0" r="0" t="-867"/>
              <a:stretch/>
            </p:blipFill>
            <p:spPr>
              <a:xfrm>
                <a:off x="-1447881" y="3431834"/>
                <a:ext cx="2339411" cy="3617760"/>
              </a:xfrm>
              <a:prstGeom prst="rect">
                <a:avLst/>
              </a:prstGeom>
              <a:noFill/>
              <a:ln>
                <a:noFill/>
              </a:ln>
            </p:spPr>
          </p:pic>
          <p:pic>
            <p:nvPicPr>
              <p:cNvPr id="919" name="Google Shape;919;p93"/>
              <p:cNvPicPr preferRelativeResize="0"/>
              <p:nvPr/>
            </p:nvPicPr>
            <p:blipFill rotWithShape="1">
              <a:blip r:embed="rId15">
                <a:alphaModFix/>
              </a:blip>
              <a:srcRect b="0" l="0" r="0" t="0"/>
              <a:stretch/>
            </p:blipFill>
            <p:spPr>
              <a:xfrm flipH="1">
                <a:off x="-1437807" y="3932774"/>
                <a:ext cx="1834280" cy="2767582"/>
              </a:xfrm>
              <a:prstGeom prst="rect">
                <a:avLst/>
              </a:prstGeom>
              <a:noFill/>
              <a:ln>
                <a:noFill/>
              </a:ln>
            </p:spPr>
          </p:pic>
        </p:grpSp>
        <p:grpSp>
          <p:nvGrpSpPr>
            <p:cNvPr id="920" name="Google Shape;920;p93"/>
            <p:cNvGrpSpPr/>
            <p:nvPr/>
          </p:nvGrpSpPr>
          <p:grpSpPr>
            <a:xfrm>
              <a:off x="1194526" y="4832478"/>
              <a:ext cx="2596899" cy="1792182"/>
              <a:chOff x="9843041" y="4962384"/>
              <a:chExt cx="3215576" cy="2284490"/>
            </a:xfrm>
          </p:grpSpPr>
          <p:pic>
            <p:nvPicPr>
              <p:cNvPr id="921" name="Google Shape;921;p93"/>
              <p:cNvPicPr preferRelativeResize="0"/>
              <p:nvPr/>
            </p:nvPicPr>
            <p:blipFill rotWithShape="1">
              <a:blip r:embed="rId16">
                <a:alphaModFix/>
              </a:blip>
              <a:srcRect b="0" l="0" r="0" t="-12233"/>
              <a:stretch/>
            </p:blipFill>
            <p:spPr>
              <a:xfrm>
                <a:off x="9843041" y="4962384"/>
                <a:ext cx="3215576" cy="2284488"/>
              </a:xfrm>
              <a:prstGeom prst="rect">
                <a:avLst/>
              </a:prstGeom>
              <a:noFill/>
              <a:ln>
                <a:noFill/>
              </a:ln>
            </p:spPr>
          </p:pic>
          <p:pic>
            <p:nvPicPr>
              <p:cNvPr id="922" name="Google Shape;922;p93"/>
              <p:cNvPicPr preferRelativeResize="0"/>
              <p:nvPr/>
            </p:nvPicPr>
            <p:blipFill rotWithShape="1">
              <a:blip r:embed="rId17">
                <a:alphaModFix/>
              </a:blip>
              <a:srcRect b="0" l="0" r="0" t="0"/>
              <a:stretch/>
            </p:blipFill>
            <p:spPr>
              <a:xfrm>
                <a:off x="10034999" y="5522701"/>
                <a:ext cx="2777456" cy="1724172"/>
              </a:xfrm>
              <a:prstGeom prst="rect">
                <a:avLst/>
              </a:prstGeom>
              <a:noFill/>
              <a:ln>
                <a:noFill/>
              </a:ln>
            </p:spPr>
          </p:pic>
        </p:grpSp>
        <p:pic>
          <p:nvPicPr>
            <p:cNvPr id="923" name="Google Shape;923;p93"/>
            <p:cNvPicPr preferRelativeResize="0"/>
            <p:nvPr/>
          </p:nvPicPr>
          <p:blipFill rotWithShape="1">
            <a:blip r:embed="rId18">
              <a:alphaModFix/>
            </a:blip>
            <a:srcRect b="0" l="0" r="0" t="-4602"/>
            <a:stretch/>
          </p:blipFill>
          <p:spPr>
            <a:xfrm>
              <a:off x="2008841" y="5992794"/>
              <a:ext cx="963581" cy="527797"/>
            </a:xfrm>
            <a:prstGeom prst="rect">
              <a:avLst/>
            </a:prstGeom>
            <a:noFill/>
            <a:ln>
              <a:noFill/>
            </a:ln>
          </p:spPr>
        </p:pic>
        <p:pic>
          <p:nvPicPr>
            <p:cNvPr id="924" name="Google Shape;924;p93"/>
            <p:cNvPicPr preferRelativeResize="0"/>
            <p:nvPr/>
          </p:nvPicPr>
          <p:blipFill rotWithShape="1">
            <a:blip r:embed="rId19">
              <a:alphaModFix/>
            </a:blip>
            <a:srcRect b="0" l="0" r="0" t="0"/>
            <a:stretch/>
          </p:blipFill>
          <p:spPr>
            <a:xfrm>
              <a:off x="2180517" y="6357646"/>
              <a:ext cx="587560" cy="225465"/>
            </a:xfrm>
            <a:prstGeom prst="rect">
              <a:avLst/>
            </a:prstGeom>
            <a:noFill/>
            <a:ln>
              <a:noFill/>
            </a:ln>
          </p:spPr>
        </p:pic>
        <p:grpSp>
          <p:nvGrpSpPr>
            <p:cNvPr id="925" name="Google Shape;925;p93"/>
            <p:cNvGrpSpPr/>
            <p:nvPr/>
          </p:nvGrpSpPr>
          <p:grpSpPr>
            <a:xfrm>
              <a:off x="700833" y="3487334"/>
              <a:ext cx="2879212" cy="1886528"/>
              <a:chOff x="-7721110" y="1777411"/>
              <a:chExt cx="5573388" cy="3651817"/>
            </a:xfrm>
          </p:grpSpPr>
          <p:pic>
            <p:nvPicPr>
              <p:cNvPr id="926" name="Google Shape;926;p93"/>
              <p:cNvPicPr preferRelativeResize="0"/>
              <p:nvPr/>
            </p:nvPicPr>
            <p:blipFill rotWithShape="1">
              <a:blip r:embed="rId20">
                <a:alphaModFix/>
              </a:blip>
              <a:srcRect b="0" l="0" r="0" t="0"/>
              <a:stretch/>
            </p:blipFill>
            <p:spPr>
              <a:xfrm>
                <a:off x="-7721110" y="1777411"/>
                <a:ext cx="5573388" cy="3651817"/>
              </a:xfrm>
              <a:prstGeom prst="rect">
                <a:avLst/>
              </a:prstGeom>
              <a:noFill/>
              <a:ln>
                <a:noFill/>
              </a:ln>
            </p:spPr>
          </p:pic>
          <p:pic>
            <p:nvPicPr>
              <p:cNvPr id="927" name="Google Shape;927;p93"/>
              <p:cNvPicPr preferRelativeResize="0"/>
              <p:nvPr/>
            </p:nvPicPr>
            <p:blipFill rotWithShape="1">
              <a:blip r:embed="rId21">
                <a:alphaModFix/>
              </a:blip>
              <a:srcRect b="0" l="0" r="0" t="0"/>
              <a:stretch/>
            </p:blipFill>
            <p:spPr>
              <a:xfrm>
                <a:off x="-6472718" y="2151669"/>
                <a:ext cx="4300831" cy="2918844"/>
              </a:xfrm>
              <a:prstGeom prst="rect">
                <a:avLst/>
              </a:prstGeom>
              <a:noFill/>
              <a:ln>
                <a:noFill/>
              </a:ln>
            </p:spPr>
          </p:pic>
        </p:grpSp>
        <p:pic>
          <p:nvPicPr>
            <p:cNvPr id="928" name="Google Shape;928;p93"/>
            <p:cNvPicPr preferRelativeResize="0"/>
            <p:nvPr/>
          </p:nvPicPr>
          <p:blipFill rotWithShape="1">
            <a:blip r:embed="rId22">
              <a:alphaModFix/>
            </a:blip>
            <a:srcRect b="15663" l="0" r="23112" t="4008"/>
            <a:stretch/>
          </p:blipFill>
          <p:spPr>
            <a:xfrm>
              <a:off x="4111325" y="4691872"/>
              <a:ext cx="712149" cy="268469"/>
            </a:xfrm>
            <a:prstGeom prst="rect">
              <a:avLst/>
            </a:prstGeom>
            <a:noFill/>
            <a:ln>
              <a:noFill/>
            </a:ln>
            <a:effectLst>
              <a:outerShdw blurRad="63500" sx="102000" rotWithShape="0" algn="ctr" sy="102000">
                <a:srgbClr val="000000">
                  <a:alpha val="53730"/>
                </a:srgbClr>
              </a:outerShdw>
            </a:effectLst>
          </p:spPr>
        </p:pic>
        <p:pic>
          <p:nvPicPr>
            <p:cNvPr id="929" name="Google Shape;929;p93"/>
            <p:cNvPicPr preferRelativeResize="0"/>
            <p:nvPr/>
          </p:nvPicPr>
          <p:blipFill rotWithShape="1">
            <a:blip r:embed="rId23">
              <a:alphaModFix/>
            </a:blip>
            <a:srcRect b="19250" l="0" r="32696" t="0"/>
            <a:stretch/>
          </p:blipFill>
          <p:spPr>
            <a:xfrm>
              <a:off x="3821381" y="4275183"/>
              <a:ext cx="1002092" cy="416689"/>
            </a:xfrm>
            <a:prstGeom prst="rect">
              <a:avLst/>
            </a:prstGeom>
            <a:noFill/>
            <a:ln>
              <a:noFill/>
            </a:ln>
            <a:effectLst>
              <a:outerShdw blurRad="63500" sx="102000" rotWithShape="0" algn="ctr" sy="102000">
                <a:srgbClr val="000000">
                  <a:alpha val="56860"/>
                </a:srgbClr>
              </a:outerShdw>
            </a:effectLst>
          </p:spPr>
        </p:pic>
        <p:pic>
          <p:nvPicPr>
            <p:cNvPr id="930" name="Google Shape;930;p93"/>
            <p:cNvPicPr preferRelativeResize="0"/>
            <p:nvPr/>
          </p:nvPicPr>
          <p:blipFill rotWithShape="1">
            <a:blip r:embed="rId24">
              <a:alphaModFix/>
            </a:blip>
            <a:srcRect b="18334" l="0" r="27630" t="0"/>
            <a:stretch/>
          </p:blipFill>
          <p:spPr>
            <a:xfrm>
              <a:off x="3832780" y="5895417"/>
              <a:ext cx="991558" cy="642383"/>
            </a:xfrm>
            <a:prstGeom prst="rect">
              <a:avLst/>
            </a:prstGeom>
            <a:noFill/>
            <a:ln>
              <a:noFill/>
            </a:ln>
          </p:spPr>
        </p:pic>
        <p:pic>
          <p:nvPicPr>
            <p:cNvPr id="931" name="Google Shape;931;p93"/>
            <p:cNvPicPr preferRelativeResize="0"/>
            <p:nvPr/>
          </p:nvPicPr>
          <p:blipFill rotWithShape="1">
            <a:blip r:embed="rId25">
              <a:alphaModFix/>
            </a:blip>
            <a:srcRect b="25749" l="0" r="32791" t="0"/>
            <a:stretch/>
          </p:blipFill>
          <p:spPr>
            <a:xfrm>
              <a:off x="4370086" y="6286877"/>
              <a:ext cx="454251" cy="123353"/>
            </a:xfrm>
            <a:prstGeom prst="rect">
              <a:avLst/>
            </a:prstGeom>
            <a:noFill/>
            <a:ln>
              <a:noFill/>
            </a:ln>
          </p:spPr>
        </p:pic>
        <p:pic>
          <p:nvPicPr>
            <p:cNvPr id="932" name="Google Shape;932;p93"/>
            <p:cNvPicPr preferRelativeResize="0"/>
            <p:nvPr/>
          </p:nvPicPr>
          <p:blipFill rotWithShape="1">
            <a:blip r:embed="rId26">
              <a:alphaModFix/>
            </a:blip>
            <a:srcRect b="18400" l="39525" r="0" t="0"/>
            <a:stretch/>
          </p:blipFill>
          <p:spPr>
            <a:xfrm>
              <a:off x="109604" y="5026378"/>
              <a:ext cx="880842" cy="468804"/>
            </a:xfrm>
            <a:prstGeom prst="rect">
              <a:avLst/>
            </a:prstGeom>
            <a:noFill/>
            <a:ln>
              <a:noFill/>
            </a:ln>
            <a:effectLst>
              <a:outerShdw blurRad="63500" sx="102000" rotWithShape="0" algn="ctr" sy="102000">
                <a:srgbClr val="000000">
                  <a:alpha val="40000"/>
                </a:srgbClr>
              </a:outerShdw>
            </a:effectLst>
          </p:spPr>
        </p:pic>
        <p:pic>
          <p:nvPicPr>
            <p:cNvPr id="933" name="Google Shape;933;p93"/>
            <p:cNvPicPr preferRelativeResize="0"/>
            <p:nvPr/>
          </p:nvPicPr>
          <p:blipFill rotWithShape="1">
            <a:blip r:embed="rId27">
              <a:alphaModFix/>
            </a:blip>
            <a:srcRect b="19848" l="32077" r="6067" t="3008"/>
            <a:stretch/>
          </p:blipFill>
          <p:spPr>
            <a:xfrm>
              <a:off x="108468" y="5389838"/>
              <a:ext cx="722135" cy="239286"/>
            </a:xfrm>
            <a:prstGeom prst="rect">
              <a:avLst/>
            </a:prstGeom>
            <a:noFill/>
            <a:ln>
              <a:noFill/>
            </a:ln>
            <a:effectLst>
              <a:outerShdw blurRad="63500" sx="102000" rotWithShape="0" algn="ctr" sy="102000">
                <a:srgbClr val="000000">
                  <a:alpha val="40000"/>
                </a:srgbClr>
              </a:outerShdw>
            </a:effectLst>
          </p:spPr>
        </p:pic>
        <p:pic>
          <p:nvPicPr>
            <p:cNvPr id="934" name="Google Shape;934;p93"/>
            <p:cNvPicPr preferRelativeResize="0"/>
            <p:nvPr/>
          </p:nvPicPr>
          <p:blipFill rotWithShape="1">
            <a:blip r:embed="rId28">
              <a:alphaModFix/>
            </a:blip>
            <a:srcRect b="23107" l="4290" r="4235" t="2398"/>
            <a:stretch/>
          </p:blipFill>
          <p:spPr>
            <a:xfrm>
              <a:off x="1528855" y="4898400"/>
              <a:ext cx="1864389" cy="241069"/>
            </a:xfrm>
            <a:prstGeom prst="rect">
              <a:avLst/>
            </a:prstGeom>
            <a:noFill/>
            <a:ln>
              <a:noFill/>
            </a:ln>
            <a:effectLst>
              <a:outerShdw blurRad="63500" sx="102000" rotWithShape="0" algn="ctr" sy="102000">
                <a:srgbClr val="000000">
                  <a:alpha val="40000"/>
                </a:srgbClr>
              </a:outerShdw>
            </a:effectLst>
          </p:spPr>
        </p:pic>
        <p:pic>
          <p:nvPicPr>
            <p:cNvPr id="935" name="Google Shape;935;p93"/>
            <p:cNvPicPr preferRelativeResize="0"/>
            <p:nvPr/>
          </p:nvPicPr>
          <p:blipFill rotWithShape="1">
            <a:blip r:embed="rId29">
              <a:alphaModFix/>
            </a:blip>
            <a:srcRect b="25953" l="0" r="4798" t="0"/>
            <a:stretch/>
          </p:blipFill>
          <p:spPr>
            <a:xfrm>
              <a:off x="1913439" y="4648463"/>
              <a:ext cx="1058352" cy="233804"/>
            </a:xfrm>
            <a:prstGeom prst="rect">
              <a:avLst/>
            </a:prstGeom>
            <a:noFill/>
            <a:ln>
              <a:noFill/>
            </a:ln>
            <a:effectLst>
              <a:outerShdw blurRad="63500" sx="102000" rotWithShape="0" algn="ctr" sy="102000">
                <a:srgbClr val="000000"/>
              </a:outerShdw>
            </a:effectLst>
          </p:spPr>
        </p:pic>
      </p:grpSp>
      <p:grpSp>
        <p:nvGrpSpPr>
          <p:cNvPr id="936" name="Google Shape;936;p93"/>
          <p:cNvGrpSpPr/>
          <p:nvPr/>
        </p:nvGrpSpPr>
        <p:grpSpPr>
          <a:xfrm>
            <a:off x="3661241" y="2430968"/>
            <a:ext cx="2679876" cy="2537569"/>
            <a:chOff x="4881654" y="3241291"/>
            <a:chExt cx="3573168" cy="3383425"/>
          </a:xfrm>
        </p:grpSpPr>
        <p:pic>
          <p:nvPicPr>
            <p:cNvPr id="937" name="Google Shape;937;p93"/>
            <p:cNvPicPr preferRelativeResize="0"/>
            <p:nvPr/>
          </p:nvPicPr>
          <p:blipFill rotWithShape="1">
            <a:blip r:embed="rId30">
              <a:alphaModFix/>
            </a:blip>
            <a:srcRect b="0" l="0" r="0" t="0"/>
            <a:stretch/>
          </p:blipFill>
          <p:spPr>
            <a:xfrm flipH="1">
              <a:off x="4881654" y="3241291"/>
              <a:ext cx="3573168" cy="3383425"/>
            </a:xfrm>
            <a:prstGeom prst="rect">
              <a:avLst/>
            </a:prstGeom>
            <a:noFill/>
            <a:ln>
              <a:noFill/>
            </a:ln>
            <a:effectLst>
              <a:outerShdw blurRad="939800" rotWithShape="0" algn="tl" dir="2700000" dist="317500">
                <a:srgbClr val="3A3838">
                  <a:alpha val="66670"/>
                </a:srgbClr>
              </a:outerShdw>
            </a:effectLst>
          </p:spPr>
        </p:pic>
        <p:pic>
          <p:nvPicPr>
            <p:cNvPr id="938" name="Google Shape;938;p93"/>
            <p:cNvPicPr preferRelativeResize="0"/>
            <p:nvPr/>
          </p:nvPicPr>
          <p:blipFill rotWithShape="1">
            <a:blip r:embed="rId31">
              <a:alphaModFix/>
            </a:blip>
            <a:srcRect b="7811" l="1495" r="2007" t="7002"/>
            <a:stretch/>
          </p:blipFill>
          <p:spPr>
            <a:xfrm>
              <a:off x="5481042" y="4447463"/>
              <a:ext cx="2396856" cy="1057897"/>
            </a:xfrm>
            <a:prstGeom prst="rect">
              <a:avLst/>
            </a:prstGeom>
            <a:noFill/>
            <a:ln>
              <a:noFill/>
            </a:ln>
            <a:effectLst>
              <a:outerShdw blurRad="88900" sx="102000" rotWithShape="0" algn="ctr" sy="102000">
                <a:srgbClr val="000000">
                  <a:alpha val="40000"/>
                </a:srgbClr>
              </a:outerShdw>
            </a:effectLst>
          </p:spPr>
        </p:pic>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sources">
  <p:cSld name="CUSTOM_3">
    <p:spTree>
      <p:nvGrpSpPr>
        <p:cNvPr id="939" name="Shape 939"/>
        <p:cNvGrpSpPr/>
        <p:nvPr/>
      </p:nvGrpSpPr>
      <p:grpSpPr>
        <a:xfrm>
          <a:off x="0" y="0"/>
          <a:ext cx="0" cy="0"/>
          <a:chOff x="0" y="0"/>
          <a:chExt cx="0" cy="0"/>
        </a:xfrm>
      </p:grpSpPr>
      <p:sp>
        <p:nvSpPr>
          <p:cNvPr id="940" name="Google Shape;940;p94"/>
          <p:cNvSpPr/>
          <p:nvPr/>
        </p:nvSpPr>
        <p:spPr>
          <a:xfrm>
            <a:off x="8152350" y="4601363"/>
            <a:ext cx="953400" cy="515100"/>
          </a:xfrm>
          <a:prstGeom prst="rect">
            <a:avLst/>
          </a:prstGeom>
          <a:solidFill>
            <a:srgbClr val="EFEFE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941" name="Google Shape;941;p94"/>
          <p:cNvPicPr preferRelativeResize="0"/>
          <p:nvPr/>
        </p:nvPicPr>
        <p:blipFill rotWithShape="1">
          <a:blip r:embed="rId2">
            <a:alphaModFix/>
          </a:blip>
          <a:srcRect b="0" l="0" r="0" t="0"/>
          <a:stretch/>
        </p:blipFill>
        <p:spPr>
          <a:xfrm>
            <a:off x="-2" y="0"/>
            <a:ext cx="9144001" cy="5143500"/>
          </a:xfrm>
          <a:prstGeom prst="rect">
            <a:avLst/>
          </a:prstGeom>
          <a:noFill/>
          <a:ln>
            <a:noFill/>
          </a:ln>
        </p:spPr>
      </p:pic>
      <p:grpSp>
        <p:nvGrpSpPr>
          <p:cNvPr id="942" name="Google Shape;942;p94"/>
          <p:cNvGrpSpPr/>
          <p:nvPr/>
        </p:nvGrpSpPr>
        <p:grpSpPr>
          <a:xfrm>
            <a:off x="303600" y="2600831"/>
            <a:ext cx="4143094" cy="2219626"/>
            <a:chOff x="404800" y="3467775"/>
            <a:chExt cx="5524125" cy="2959502"/>
          </a:xfrm>
        </p:grpSpPr>
        <p:sp>
          <p:nvSpPr>
            <p:cNvPr id="943" name="Google Shape;943;p94"/>
            <p:cNvSpPr/>
            <p:nvPr/>
          </p:nvSpPr>
          <p:spPr>
            <a:xfrm>
              <a:off x="404800" y="3467775"/>
              <a:ext cx="5502900" cy="2959500"/>
            </a:xfrm>
            <a:prstGeom prst="rect">
              <a:avLst/>
            </a:prstGeom>
            <a:solidFill>
              <a:srgbClr val="FFFFFF"/>
            </a:solidFill>
            <a:ln>
              <a:noFill/>
            </a:ln>
            <a:effectLst>
              <a:outerShdw blurRad="442913" rotWithShape="0" algn="bl" dir="5400000" dist="19050">
                <a:srgbClr val="999999">
                  <a:alpha val="4980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944" name="Google Shape;944;p94"/>
            <p:cNvPicPr preferRelativeResize="0"/>
            <p:nvPr/>
          </p:nvPicPr>
          <p:blipFill rotWithShape="1">
            <a:blip r:embed="rId3">
              <a:alphaModFix/>
            </a:blip>
            <a:srcRect b="0" l="0" r="0" t="0"/>
            <a:stretch/>
          </p:blipFill>
          <p:spPr>
            <a:xfrm>
              <a:off x="404800" y="3467775"/>
              <a:ext cx="3077600" cy="2959502"/>
            </a:xfrm>
            <a:prstGeom prst="rect">
              <a:avLst/>
            </a:prstGeom>
            <a:noFill/>
            <a:ln>
              <a:noFill/>
            </a:ln>
          </p:spPr>
        </p:pic>
        <p:sp>
          <p:nvSpPr>
            <p:cNvPr id="945" name="Google Shape;945;p94"/>
            <p:cNvSpPr txBox="1"/>
            <p:nvPr/>
          </p:nvSpPr>
          <p:spPr>
            <a:xfrm>
              <a:off x="3627625" y="4669825"/>
              <a:ext cx="2301300" cy="4182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A3838"/>
                </a:buClr>
                <a:buSzPts val="4500"/>
                <a:buFont typeface="Barlow Condensed"/>
                <a:buNone/>
              </a:pPr>
              <a:r>
                <a:rPr b="1" i="0" lang="en" sz="3900" u="none" cap="none" strike="noStrike">
                  <a:solidFill>
                    <a:srgbClr val="3A3838"/>
                  </a:solidFill>
                  <a:latin typeface="Roboto"/>
                  <a:ea typeface="Roboto"/>
                  <a:cs typeface="Roboto"/>
                  <a:sym typeface="Roboto"/>
                </a:rPr>
                <a:t>Photo Gallery</a:t>
              </a:r>
              <a:endParaRPr b="1" i="0" sz="3900" u="none" cap="none" strike="noStrike">
                <a:solidFill>
                  <a:srgbClr val="3A3838"/>
                </a:solidFill>
                <a:latin typeface="Roboto"/>
                <a:ea typeface="Roboto"/>
                <a:cs typeface="Roboto"/>
                <a:sym typeface="Roboto"/>
              </a:endParaRPr>
            </a:p>
          </p:txBody>
        </p:sp>
        <p:sp>
          <p:nvSpPr>
            <p:cNvPr id="946" name="Google Shape;946;p94"/>
            <p:cNvSpPr txBox="1"/>
            <p:nvPr/>
          </p:nvSpPr>
          <p:spPr>
            <a:xfrm>
              <a:off x="4084825" y="5812825"/>
              <a:ext cx="1068300" cy="4182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hlink"/>
                </a:buClr>
                <a:buSzPts val="1400"/>
                <a:buFont typeface="Barlow Condensed"/>
                <a:buNone/>
              </a:pPr>
              <a:r>
                <a:rPr b="1" i="0" lang="en" sz="1100" u="sng" cap="none" strike="noStrike">
                  <a:solidFill>
                    <a:schemeClr val="hlink"/>
                  </a:solidFill>
                  <a:latin typeface="Roboto"/>
                  <a:ea typeface="Roboto"/>
                  <a:cs typeface="Roboto"/>
                  <a:sym typeface="Roboto"/>
                  <a:hlinkClick r:id="rId4"/>
                </a:rPr>
                <a:t>Click Here</a:t>
              </a:r>
              <a:endParaRPr b="1" i="0" sz="1100" u="none" cap="none" strike="noStrike">
                <a:solidFill>
                  <a:srgbClr val="3A3838"/>
                </a:solidFill>
                <a:latin typeface="Roboto"/>
                <a:ea typeface="Roboto"/>
                <a:cs typeface="Roboto"/>
                <a:sym typeface="Roboto"/>
              </a:endParaRPr>
            </a:p>
          </p:txBody>
        </p:sp>
      </p:grpSp>
      <p:grpSp>
        <p:nvGrpSpPr>
          <p:cNvPr id="947" name="Google Shape;947;p94"/>
          <p:cNvGrpSpPr/>
          <p:nvPr/>
        </p:nvGrpSpPr>
        <p:grpSpPr>
          <a:xfrm>
            <a:off x="303600" y="211781"/>
            <a:ext cx="4127175" cy="2219625"/>
            <a:chOff x="404800" y="282375"/>
            <a:chExt cx="5502900" cy="2959500"/>
          </a:xfrm>
        </p:grpSpPr>
        <p:sp>
          <p:nvSpPr>
            <p:cNvPr id="948" name="Google Shape;948;p94"/>
            <p:cNvSpPr/>
            <p:nvPr/>
          </p:nvSpPr>
          <p:spPr>
            <a:xfrm>
              <a:off x="404800" y="282375"/>
              <a:ext cx="5502900" cy="2959500"/>
            </a:xfrm>
            <a:prstGeom prst="rect">
              <a:avLst/>
            </a:prstGeom>
            <a:solidFill>
              <a:srgbClr val="FFFFFF"/>
            </a:solidFill>
            <a:ln>
              <a:noFill/>
            </a:ln>
            <a:effectLst>
              <a:outerShdw blurRad="442913" rotWithShape="0" algn="bl" dir="5400000" dist="19050">
                <a:srgbClr val="999999">
                  <a:alpha val="4980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49" name="Google Shape;949;p94"/>
            <p:cNvSpPr/>
            <p:nvPr/>
          </p:nvSpPr>
          <p:spPr>
            <a:xfrm>
              <a:off x="4426225" y="1666875"/>
              <a:ext cx="422100" cy="19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50" name="Google Shape;950;p94"/>
            <p:cNvSpPr txBox="1"/>
            <p:nvPr/>
          </p:nvSpPr>
          <p:spPr>
            <a:xfrm>
              <a:off x="589925" y="566925"/>
              <a:ext cx="2238600" cy="15528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rgbClr val="B7B7B7"/>
                </a:buClr>
                <a:buSzPts val="4500"/>
                <a:buFont typeface="Barlow Condensed"/>
                <a:buNone/>
              </a:pPr>
              <a:r>
                <a:rPr b="1" i="0" lang="en" sz="4500" u="none" cap="none" strike="noStrike">
                  <a:solidFill>
                    <a:srgbClr val="B7B7B7"/>
                  </a:solidFill>
                  <a:latin typeface="Roboto"/>
                  <a:ea typeface="Roboto"/>
                  <a:cs typeface="Roboto"/>
                  <a:sym typeface="Roboto"/>
                </a:rPr>
                <a:t>Start Guide</a:t>
              </a:r>
              <a:endParaRPr b="1" i="0" sz="4500" u="none" cap="none" strike="noStrike">
                <a:solidFill>
                  <a:srgbClr val="B7B7B7"/>
                </a:solidFill>
                <a:latin typeface="Roboto"/>
                <a:ea typeface="Roboto"/>
                <a:cs typeface="Roboto"/>
                <a:sym typeface="Roboto"/>
              </a:endParaRPr>
            </a:p>
          </p:txBody>
        </p:sp>
        <p:pic>
          <p:nvPicPr>
            <p:cNvPr id="951" name="Google Shape;951;p94"/>
            <p:cNvPicPr preferRelativeResize="0"/>
            <p:nvPr/>
          </p:nvPicPr>
          <p:blipFill rotWithShape="1">
            <a:blip r:embed="rId5">
              <a:alphaModFix/>
            </a:blip>
            <a:srcRect b="0" l="0" r="0" t="0"/>
            <a:stretch/>
          </p:blipFill>
          <p:spPr>
            <a:xfrm>
              <a:off x="2981750" y="566925"/>
              <a:ext cx="2925950" cy="2456049"/>
            </a:xfrm>
            <a:prstGeom prst="rect">
              <a:avLst/>
            </a:prstGeom>
            <a:noFill/>
            <a:ln>
              <a:noFill/>
            </a:ln>
            <a:effectLst>
              <a:outerShdw blurRad="142875" rotWithShape="0" algn="bl" dir="5400000" dist="19050">
                <a:srgbClr val="999999">
                  <a:alpha val="49800"/>
                </a:srgbClr>
              </a:outerShdw>
            </a:effectLst>
          </p:spPr>
        </p:pic>
        <p:sp>
          <p:nvSpPr>
            <p:cNvPr id="952" name="Google Shape;952;p94"/>
            <p:cNvSpPr txBox="1"/>
            <p:nvPr/>
          </p:nvSpPr>
          <p:spPr>
            <a:xfrm>
              <a:off x="1048804" y="2527800"/>
              <a:ext cx="1321200" cy="4182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hlink"/>
                </a:buClr>
                <a:buSzPts val="1400"/>
                <a:buFont typeface="Barlow Condensed"/>
                <a:buNone/>
              </a:pPr>
              <a:r>
                <a:rPr b="1" i="0" lang="en" sz="1100" u="sng" cap="none" strike="noStrike">
                  <a:solidFill>
                    <a:schemeClr val="hlink"/>
                  </a:solidFill>
                  <a:latin typeface="Roboto"/>
                  <a:ea typeface="Roboto"/>
                  <a:cs typeface="Roboto"/>
                  <a:sym typeface="Roboto"/>
                  <a:hlinkClick r:id="rId6"/>
                </a:rPr>
                <a:t>Click Here</a:t>
              </a:r>
              <a:endParaRPr b="1" i="0" sz="1100" u="none" cap="none" strike="noStrike">
                <a:solidFill>
                  <a:srgbClr val="3A3838"/>
                </a:solidFill>
                <a:latin typeface="Roboto"/>
                <a:ea typeface="Roboto"/>
                <a:cs typeface="Roboto"/>
                <a:sym typeface="Roboto"/>
              </a:endParaRPr>
            </a:p>
          </p:txBody>
        </p:sp>
      </p:grpSp>
      <p:grpSp>
        <p:nvGrpSpPr>
          <p:cNvPr id="953" name="Google Shape;953;p94"/>
          <p:cNvGrpSpPr/>
          <p:nvPr/>
        </p:nvGrpSpPr>
        <p:grpSpPr>
          <a:xfrm>
            <a:off x="4716691" y="211781"/>
            <a:ext cx="4127177" cy="2219625"/>
            <a:chOff x="6288922" y="282375"/>
            <a:chExt cx="5502903" cy="2959500"/>
          </a:xfrm>
        </p:grpSpPr>
        <p:sp>
          <p:nvSpPr>
            <p:cNvPr id="954" name="Google Shape;954;p94"/>
            <p:cNvSpPr/>
            <p:nvPr/>
          </p:nvSpPr>
          <p:spPr>
            <a:xfrm>
              <a:off x="6288925" y="282375"/>
              <a:ext cx="5502900" cy="2959500"/>
            </a:xfrm>
            <a:prstGeom prst="rect">
              <a:avLst/>
            </a:prstGeom>
            <a:solidFill>
              <a:srgbClr val="FFFFFF"/>
            </a:solidFill>
            <a:ln>
              <a:noFill/>
            </a:ln>
            <a:effectLst>
              <a:outerShdw blurRad="442913" rotWithShape="0" algn="bl" dir="5400000" dist="19050">
                <a:srgbClr val="999999">
                  <a:alpha val="4980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nvGrpSpPr>
            <p:cNvPr id="955" name="Google Shape;955;p94"/>
            <p:cNvGrpSpPr/>
            <p:nvPr/>
          </p:nvGrpSpPr>
          <p:grpSpPr>
            <a:xfrm>
              <a:off x="6288922" y="839274"/>
              <a:ext cx="4632230" cy="2402589"/>
              <a:chOff x="6883250" y="3597171"/>
              <a:chExt cx="5417813" cy="2842292"/>
            </a:xfrm>
          </p:grpSpPr>
          <p:pic>
            <p:nvPicPr>
              <p:cNvPr descr="Image" id="956" name="Google Shape;956;p94"/>
              <p:cNvPicPr preferRelativeResize="0"/>
              <p:nvPr/>
            </p:nvPicPr>
            <p:blipFill rotWithShape="1">
              <a:blip r:embed="rId7">
                <a:alphaModFix/>
              </a:blip>
              <a:srcRect b="0" l="0" r="0" t="0"/>
              <a:stretch/>
            </p:blipFill>
            <p:spPr>
              <a:xfrm>
                <a:off x="6883256" y="3597171"/>
                <a:ext cx="5417807" cy="2842273"/>
              </a:xfrm>
              <a:prstGeom prst="rect">
                <a:avLst/>
              </a:prstGeom>
              <a:noFill/>
              <a:ln>
                <a:noFill/>
              </a:ln>
            </p:spPr>
          </p:pic>
          <p:pic>
            <p:nvPicPr>
              <p:cNvPr id="957" name="Google Shape;957;p94"/>
              <p:cNvPicPr preferRelativeResize="0"/>
              <p:nvPr/>
            </p:nvPicPr>
            <p:blipFill rotWithShape="1">
              <a:blip r:embed="rId8">
                <a:alphaModFix/>
              </a:blip>
              <a:srcRect b="0" l="0" r="0" t="0"/>
              <a:stretch/>
            </p:blipFill>
            <p:spPr>
              <a:xfrm>
                <a:off x="6883250" y="3865388"/>
                <a:ext cx="4573700" cy="2574075"/>
              </a:xfrm>
              <a:prstGeom prst="rect">
                <a:avLst/>
              </a:prstGeom>
              <a:noFill/>
              <a:ln>
                <a:noFill/>
              </a:ln>
            </p:spPr>
          </p:pic>
        </p:grpSp>
        <p:sp>
          <p:nvSpPr>
            <p:cNvPr id="958" name="Google Shape;958;p94"/>
            <p:cNvSpPr txBox="1"/>
            <p:nvPr/>
          </p:nvSpPr>
          <p:spPr>
            <a:xfrm>
              <a:off x="10420350" y="768225"/>
              <a:ext cx="1293300" cy="4182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A3838"/>
                </a:buClr>
                <a:buSzPts val="2300"/>
                <a:buFont typeface="Barlow Condensed"/>
                <a:buNone/>
              </a:pPr>
              <a:r>
                <a:rPr b="1" i="0" lang="en" sz="1700" u="none" cap="none" strike="noStrike">
                  <a:solidFill>
                    <a:schemeClr val="dk1"/>
                  </a:solidFill>
                  <a:uFill>
                    <a:noFill/>
                  </a:uFill>
                  <a:latin typeface="Roboto"/>
                  <a:ea typeface="Roboto"/>
                  <a:cs typeface="Roboto"/>
                  <a:sym typeface="Roboto"/>
                  <a:hlinkClick r:id="rId9">
                    <a:extLst>
                      <a:ext uri="{A12FA001-AC4F-418D-AE19-62706E023703}">
                        <ahyp:hlinkClr val="tx"/>
                      </a:ext>
                    </a:extLst>
                  </a:hlinkClick>
                </a:rPr>
                <a:t>Footage Covers </a:t>
              </a:r>
              <a:endParaRPr b="1" i="0" sz="1700" u="none" cap="none" strike="noStrike">
                <a:solidFill>
                  <a:schemeClr val="dk1"/>
                </a:solidFill>
                <a:latin typeface="Roboto"/>
                <a:ea typeface="Roboto"/>
                <a:cs typeface="Roboto"/>
                <a:sym typeface="Roboto"/>
              </a:endParaRPr>
            </a:p>
          </p:txBody>
        </p:sp>
        <p:sp>
          <p:nvSpPr>
            <p:cNvPr id="959" name="Google Shape;959;p94"/>
            <p:cNvSpPr txBox="1"/>
            <p:nvPr/>
          </p:nvSpPr>
          <p:spPr>
            <a:xfrm>
              <a:off x="10532850" y="1831475"/>
              <a:ext cx="1068300" cy="4182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hlink"/>
                </a:buClr>
                <a:buSzPts val="1400"/>
                <a:buFont typeface="Barlow Condensed"/>
                <a:buNone/>
              </a:pPr>
              <a:r>
                <a:rPr b="1" i="0" lang="en" sz="1100" u="sng" cap="none" strike="noStrike">
                  <a:solidFill>
                    <a:schemeClr val="hlink"/>
                  </a:solidFill>
                  <a:latin typeface="Barlow Condensed"/>
                  <a:ea typeface="Barlow Condensed"/>
                  <a:cs typeface="Barlow Condensed"/>
                  <a:sym typeface="Barlow Condensed"/>
                  <a:hlinkClick r:id="rId10"/>
                </a:rPr>
                <a:t>Click Here</a:t>
              </a:r>
              <a:endParaRPr b="1" i="0" sz="1100" u="none" cap="none" strike="noStrike">
                <a:solidFill>
                  <a:srgbClr val="3A3838"/>
                </a:solidFill>
                <a:latin typeface="Barlow Condensed"/>
                <a:ea typeface="Barlow Condensed"/>
                <a:cs typeface="Barlow Condensed"/>
                <a:sym typeface="Barlow Condensed"/>
              </a:endParaRPr>
            </a:p>
          </p:txBody>
        </p:sp>
      </p:grpSp>
      <p:grpSp>
        <p:nvGrpSpPr>
          <p:cNvPr id="960" name="Google Shape;960;p94"/>
          <p:cNvGrpSpPr/>
          <p:nvPr/>
        </p:nvGrpSpPr>
        <p:grpSpPr>
          <a:xfrm>
            <a:off x="4716694" y="2600829"/>
            <a:ext cx="4127175" cy="2219627"/>
            <a:chOff x="6288925" y="3467772"/>
            <a:chExt cx="5502900" cy="2959503"/>
          </a:xfrm>
        </p:grpSpPr>
        <p:sp>
          <p:nvSpPr>
            <p:cNvPr id="961" name="Google Shape;961;p94"/>
            <p:cNvSpPr/>
            <p:nvPr/>
          </p:nvSpPr>
          <p:spPr>
            <a:xfrm>
              <a:off x="6288925" y="3467772"/>
              <a:ext cx="5502900" cy="2959500"/>
            </a:xfrm>
            <a:prstGeom prst="rect">
              <a:avLst/>
            </a:prstGeom>
            <a:solidFill>
              <a:srgbClr val="FFFFFF"/>
            </a:solidFill>
            <a:ln>
              <a:noFill/>
            </a:ln>
            <a:effectLst>
              <a:outerShdw blurRad="442913" rotWithShape="0" algn="bl" dir="5400000" dist="19050">
                <a:srgbClr val="999999">
                  <a:alpha val="49800"/>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pic>
          <p:nvPicPr>
            <p:cNvPr id="962" name="Google Shape;962;p94"/>
            <p:cNvPicPr preferRelativeResize="0"/>
            <p:nvPr/>
          </p:nvPicPr>
          <p:blipFill rotWithShape="1">
            <a:blip r:embed="rId11">
              <a:alphaModFix/>
            </a:blip>
            <a:srcRect b="0" l="0" r="0" t="0"/>
            <a:stretch/>
          </p:blipFill>
          <p:spPr>
            <a:xfrm>
              <a:off x="6854300" y="4755800"/>
              <a:ext cx="4372149" cy="1671474"/>
            </a:xfrm>
            <a:prstGeom prst="rect">
              <a:avLst/>
            </a:prstGeom>
            <a:noFill/>
            <a:ln>
              <a:noFill/>
            </a:ln>
            <a:effectLst>
              <a:outerShdw blurRad="200025" rotWithShape="0" algn="bl" dir="5400000" dist="19050">
                <a:srgbClr val="B7B7B7">
                  <a:alpha val="49800"/>
                </a:srgbClr>
              </a:outerShdw>
            </a:effectLst>
          </p:spPr>
        </p:pic>
        <p:sp>
          <p:nvSpPr>
            <p:cNvPr id="963" name="Google Shape;963;p94"/>
            <p:cNvSpPr txBox="1"/>
            <p:nvPr/>
          </p:nvSpPr>
          <p:spPr>
            <a:xfrm>
              <a:off x="6945775" y="3524538"/>
              <a:ext cx="4189200" cy="9486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Clr>
                  <a:srgbClr val="B7B7B7"/>
                </a:buClr>
                <a:buSzPts val="3600"/>
                <a:buFont typeface="Barlow Condensed"/>
                <a:buNone/>
              </a:pPr>
              <a:r>
                <a:rPr b="1" i="0" lang="en" sz="3200" u="none" cap="none" strike="noStrike">
                  <a:solidFill>
                    <a:srgbClr val="B7B7B7"/>
                  </a:solidFill>
                  <a:latin typeface="Roboto"/>
                  <a:ea typeface="Roboto"/>
                  <a:cs typeface="Roboto"/>
                  <a:sym typeface="Roboto"/>
                </a:rPr>
                <a:t>Content Slides</a:t>
              </a:r>
              <a:endParaRPr b="1" i="0" sz="3200" u="none" cap="none" strike="noStrike">
                <a:solidFill>
                  <a:srgbClr val="B7B7B7"/>
                </a:solidFill>
                <a:latin typeface="Roboto"/>
                <a:ea typeface="Roboto"/>
                <a:cs typeface="Roboto"/>
                <a:sym typeface="Roboto"/>
              </a:endParaRPr>
            </a:p>
          </p:txBody>
        </p:sp>
        <p:sp>
          <p:nvSpPr>
            <p:cNvPr id="964" name="Google Shape;964;p94"/>
            <p:cNvSpPr txBox="1"/>
            <p:nvPr/>
          </p:nvSpPr>
          <p:spPr>
            <a:xfrm>
              <a:off x="8637375" y="4269875"/>
              <a:ext cx="1068300" cy="4182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hlink"/>
                </a:buClr>
                <a:buSzPts val="1400"/>
                <a:buFont typeface="Barlow Condensed"/>
                <a:buNone/>
              </a:pPr>
              <a:r>
                <a:rPr b="1" i="0" lang="en" sz="1100" u="sng" cap="none" strike="noStrike">
                  <a:solidFill>
                    <a:schemeClr val="hlink"/>
                  </a:solidFill>
                  <a:latin typeface="Roboto"/>
                  <a:ea typeface="Roboto"/>
                  <a:cs typeface="Roboto"/>
                  <a:sym typeface="Roboto"/>
                  <a:hlinkClick r:id="rId12"/>
                </a:rPr>
                <a:t>Click Here</a:t>
              </a:r>
              <a:endParaRPr b="1" i="0" sz="1100" u="none" cap="none" strike="noStrike">
                <a:solidFill>
                  <a:srgbClr val="3A3838"/>
                </a:solidFill>
                <a:latin typeface="Roboto"/>
                <a:ea typeface="Roboto"/>
                <a:cs typeface="Roboto"/>
                <a:sym typeface="Roboto"/>
              </a:endParaRPr>
            </a:p>
          </p:txBody>
        </p:sp>
      </p:grpSp>
      <p:sp>
        <p:nvSpPr>
          <p:cNvPr id="965" name="Google Shape;965;p94"/>
          <p:cNvSpPr/>
          <p:nvPr/>
        </p:nvSpPr>
        <p:spPr>
          <a:xfrm>
            <a:off x="303600" y="4881188"/>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966" name="Google Shape;966;p94"/>
          <p:cNvSpPr txBox="1"/>
          <p:nvPr/>
        </p:nvSpPr>
        <p:spPr>
          <a:xfrm>
            <a:off x="504075" y="4846875"/>
            <a:ext cx="1696800" cy="262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solidFill>
                  <a:srgbClr val="D73F3E"/>
                </a:solidFill>
                <a:latin typeface="Roboto"/>
                <a:ea typeface="Roboto"/>
                <a:cs typeface="Roboto"/>
                <a:sym typeface="Roboto"/>
              </a:rPr>
              <a:t>View &gt; Master : For Clickable Link </a:t>
            </a:r>
            <a:endParaRPr b="1" sz="800">
              <a:solidFill>
                <a:srgbClr val="D73F3E"/>
              </a:solidFill>
              <a:latin typeface="Roboto"/>
              <a:ea typeface="Roboto"/>
              <a:cs typeface="Roboto"/>
              <a:sym typeface="Roboto"/>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p:cSld name="TITLE_3">
    <p:spTree>
      <p:nvGrpSpPr>
        <p:cNvPr id="973" name="Shape 973"/>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with Logo">
  <p:cSld name="TITLE_2">
    <p:spTree>
      <p:nvGrpSpPr>
        <p:cNvPr id="974" name="Shape 974"/>
        <p:cNvGrpSpPr/>
        <p:nvPr/>
      </p:nvGrpSpPr>
      <p:grpSpPr>
        <a:xfrm>
          <a:off x="0" y="0"/>
          <a:ext cx="0" cy="0"/>
          <a:chOff x="0" y="0"/>
          <a:chExt cx="0" cy="0"/>
        </a:xfrm>
      </p:grpSpPr>
      <p:pic>
        <p:nvPicPr>
          <p:cNvPr id="975" name="Google Shape;975;p97"/>
          <p:cNvPicPr preferRelativeResize="0"/>
          <p:nvPr/>
        </p:nvPicPr>
        <p:blipFill rotWithShape="1">
          <a:blip r:embed="rId2">
            <a:alphaModFix/>
          </a:blip>
          <a:srcRect b="0" l="0" r="0" t="0"/>
          <a:stretch/>
        </p:blipFill>
        <p:spPr>
          <a:xfrm>
            <a:off x="8229244" y="4702054"/>
            <a:ext cx="548774" cy="310320"/>
          </a:xfrm>
          <a:prstGeom prst="rect">
            <a:avLst/>
          </a:prstGeom>
          <a:noFill/>
          <a:ln>
            <a:noFill/>
          </a:ln>
        </p:spPr>
      </p:pic>
      <p:sp>
        <p:nvSpPr>
          <p:cNvPr id="976" name="Google Shape;976;p9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Blank Contour">
  <p:cSld name="CUSTOM_1_3">
    <p:spTree>
      <p:nvGrpSpPr>
        <p:cNvPr id="977" name="Shape 977"/>
        <p:cNvGrpSpPr/>
        <p:nvPr/>
      </p:nvGrpSpPr>
      <p:grpSpPr>
        <a:xfrm>
          <a:off x="0" y="0"/>
          <a:ext cx="0" cy="0"/>
          <a:chOff x="0" y="0"/>
          <a:chExt cx="0" cy="0"/>
        </a:xfrm>
      </p:grpSpPr>
      <p:pic>
        <p:nvPicPr>
          <p:cNvPr id="978" name="Google Shape;978;p98"/>
          <p:cNvPicPr preferRelativeResize="0"/>
          <p:nvPr/>
        </p:nvPicPr>
        <p:blipFill rotWithShape="1">
          <a:blip r:embed="rId2">
            <a:alphaModFix/>
          </a:blip>
          <a:srcRect b="0" l="0" r="0" t="0"/>
          <a:stretch/>
        </p:blipFill>
        <p:spPr>
          <a:xfrm>
            <a:off x="73" y="0"/>
            <a:ext cx="9144001" cy="5143500"/>
          </a:xfrm>
          <a:prstGeom prst="rect">
            <a:avLst/>
          </a:prstGeom>
          <a:noFill/>
          <a:ln>
            <a:noFill/>
          </a:ln>
        </p:spPr>
      </p:pic>
      <p:pic>
        <p:nvPicPr>
          <p:cNvPr id="979" name="Google Shape;979;p98"/>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980" name="Google Shape;980;p9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Agenda">
  <p:cSld name="CUSTOM_1_1">
    <p:bg>
      <p:bgPr>
        <a:solidFill>
          <a:schemeClr val="lt1"/>
        </a:solidFill>
      </p:bgPr>
    </p:bg>
    <p:spTree>
      <p:nvGrpSpPr>
        <p:cNvPr id="981" name="Shape 981"/>
        <p:cNvGrpSpPr/>
        <p:nvPr/>
      </p:nvGrpSpPr>
      <p:grpSpPr>
        <a:xfrm>
          <a:off x="0" y="0"/>
          <a:ext cx="0" cy="0"/>
          <a:chOff x="0" y="0"/>
          <a:chExt cx="0" cy="0"/>
        </a:xfrm>
      </p:grpSpPr>
      <p:pic>
        <p:nvPicPr>
          <p:cNvPr id="982" name="Google Shape;982;p99"/>
          <p:cNvPicPr preferRelativeResize="0"/>
          <p:nvPr/>
        </p:nvPicPr>
        <p:blipFill rotWithShape="1">
          <a:blip r:embed="rId2">
            <a:alphaModFix/>
          </a:blip>
          <a:srcRect b="-423" l="0" r="0" t="-423"/>
          <a:stretch/>
        </p:blipFill>
        <p:spPr>
          <a:xfrm>
            <a:off x="0" y="-34294"/>
            <a:ext cx="5447531" cy="5207719"/>
          </a:xfrm>
          <a:prstGeom prst="rect">
            <a:avLst/>
          </a:prstGeom>
          <a:noFill/>
          <a:ln>
            <a:noFill/>
          </a:ln>
        </p:spPr>
      </p:pic>
      <p:sp>
        <p:nvSpPr>
          <p:cNvPr id="983" name="Google Shape;983;p99"/>
          <p:cNvSpPr txBox="1"/>
          <p:nvPr/>
        </p:nvSpPr>
        <p:spPr>
          <a:xfrm>
            <a:off x="1179582" y="605686"/>
            <a:ext cx="2957400" cy="677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8FAFF"/>
              </a:buClr>
              <a:buSzPts val="4400"/>
              <a:buFont typeface="Barlow Condensed"/>
              <a:buNone/>
            </a:pPr>
            <a:r>
              <a:rPr i="0" lang="en" sz="5400" u="none" cap="none" strike="noStrike">
                <a:solidFill>
                  <a:schemeClr val="lt1"/>
                </a:solidFill>
                <a:latin typeface="Barlow Condensed Medium"/>
                <a:ea typeface="Barlow Condensed Medium"/>
                <a:cs typeface="Barlow Condensed Medium"/>
                <a:sym typeface="Barlow Condensed Medium"/>
              </a:rPr>
              <a:t>AGENDA</a:t>
            </a:r>
            <a:endParaRPr sz="5400">
              <a:solidFill>
                <a:schemeClr val="lt1"/>
              </a:solidFill>
              <a:latin typeface="Barlow Condensed Medium"/>
              <a:ea typeface="Barlow Condensed Medium"/>
              <a:cs typeface="Barlow Condensed Medium"/>
              <a:sym typeface="Barlow Condensed Medium"/>
            </a:endParaRPr>
          </a:p>
        </p:txBody>
      </p:sp>
      <p:pic>
        <p:nvPicPr>
          <p:cNvPr id="984" name="Google Shape;984;p99"/>
          <p:cNvPicPr preferRelativeResize="0"/>
          <p:nvPr/>
        </p:nvPicPr>
        <p:blipFill rotWithShape="1">
          <a:blip r:embed="rId3">
            <a:alphaModFix/>
          </a:blip>
          <a:srcRect b="0" l="0" r="0" t="0"/>
          <a:stretch/>
        </p:blipFill>
        <p:spPr>
          <a:xfrm>
            <a:off x="4671656" y="4444879"/>
            <a:ext cx="617219" cy="351815"/>
          </a:xfrm>
          <a:prstGeom prst="rect">
            <a:avLst/>
          </a:prstGeom>
          <a:noFill/>
          <a:ln>
            <a:noFill/>
          </a:ln>
        </p:spPr>
      </p:pic>
      <p:sp>
        <p:nvSpPr>
          <p:cNvPr id="985" name="Google Shape;985;p99"/>
          <p:cNvSpPr txBox="1"/>
          <p:nvPr/>
        </p:nvSpPr>
        <p:spPr>
          <a:xfrm>
            <a:off x="5933103" y="935456"/>
            <a:ext cx="5487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Barlow Condensed"/>
                <a:ea typeface="Barlow Condensed"/>
                <a:cs typeface="Barlow Condensed"/>
                <a:sym typeface="Barlow Condensed"/>
              </a:rPr>
              <a:t>01</a:t>
            </a:r>
            <a:endParaRPr b="1" sz="3800">
              <a:solidFill>
                <a:srgbClr val="FFFFFF"/>
              </a:solidFill>
              <a:latin typeface="Barlow Condensed"/>
              <a:ea typeface="Barlow Condensed"/>
              <a:cs typeface="Barlow Condensed"/>
              <a:sym typeface="Barlow Condensed"/>
            </a:endParaRPr>
          </a:p>
        </p:txBody>
      </p:sp>
      <p:cxnSp>
        <p:nvCxnSpPr>
          <p:cNvPr id="986" name="Google Shape;986;p99"/>
          <p:cNvCxnSpPr/>
          <p:nvPr/>
        </p:nvCxnSpPr>
        <p:spPr>
          <a:xfrm rot="10800000">
            <a:off x="5986613" y="1657463"/>
            <a:ext cx="2798400" cy="13500"/>
          </a:xfrm>
          <a:prstGeom prst="straightConnector1">
            <a:avLst/>
          </a:prstGeom>
          <a:noFill/>
          <a:ln cap="flat" cmpd="sng" w="28575">
            <a:solidFill>
              <a:srgbClr val="FFFFFF"/>
            </a:solidFill>
            <a:prstDash val="solid"/>
            <a:round/>
            <a:headEnd len="med" w="med" type="none"/>
            <a:tailEnd len="med" w="med" type="none"/>
          </a:ln>
        </p:spPr>
      </p:cxnSp>
      <p:cxnSp>
        <p:nvCxnSpPr>
          <p:cNvPr id="987" name="Google Shape;987;p99"/>
          <p:cNvCxnSpPr/>
          <p:nvPr/>
        </p:nvCxnSpPr>
        <p:spPr>
          <a:xfrm rot="10800000">
            <a:off x="5986613" y="2686144"/>
            <a:ext cx="2798400" cy="13500"/>
          </a:xfrm>
          <a:prstGeom prst="straightConnector1">
            <a:avLst/>
          </a:prstGeom>
          <a:noFill/>
          <a:ln cap="flat" cmpd="sng" w="28575">
            <a:solidFill>
              <a:srgbClr val="FFFFFF"/>
            </a:solidFill>
            <a:prstDash val="solid"/>
            <a:round/>
            <a:headEnd len="med" w="med" type="none"/>
            <a:tailEnd len="med" w="med" type="none"/>
          </a:ln>
        </p:spPr>
      </p:cxnSp>
      <p:sp>
        <p:nvSpPr>
          <p:cNvPr id="988" name="Google Shape;988;p99"/>
          <p:cNvSpPr txBox="1"/>
          <p:nvPr/>
        </p:nvSpPr>
        <p:spPr>
          <a:xfrm>
            <a:off x="5933099" y="1914188"/>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Barlow Condensed"/>
                <a:ea typeface="Barlow Condensed"/>
                <a:cs typeface="Barlow Condensed"/>
                <a:sym typeface="Barlow Condensed"/>
              </a:rPr>
              <a:t>02</a:t>
            </a:r>
            <a:endParaRPr b="1" sz="3800">
              <a:solidFill>
                <a:srgbClr val="FFFFFF"/>
              </a:solidFill>
              <a:latin typeface="Barlow Condensed"/>
              <a:ea typeface="Barlow Condensed"/>
              <a:cs typeface="Barlow Condensed"/>
              <a:sym typeface="Barlow Condensed"/>
            </a:endParaRPr>
          </a:p>
        </p:txBody>
      </p:sp>
      <p:sp>
        <p:nvSpPr>
          <p:cNvPr id="989" name="Google Shape;989;p99"/>
          <p:cNvSpPr txBox="1"/>
          <p:nvPr/>
        </p:nvSpPr>
        <p:spPr>
          <a:xfrm>
            <a:off x="5933099" y="2937563"/>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Barlow Condensed"/>
                <a:ea typeface="Barlow Condensed"/>
                <a:cs typeface="Barlow Condensed"/>
                <a:sym typeface="Barlow Condensed"/>
              </a:rPr>
              <a:t>03</a:t>
            </a:r>
            <a:endParaRPr b="1" sz="3800">
              <a:solidFill>
                <a:srgbClr val="FFFFFF"/>
              </a:solidFill>
              <a:latin typeface="Barlow Condensed"/>
              <a:ea typeface="Barlow Condensed"/>
              <a:cs typeface="Barlow Condensed"/>
              <a:sym typeface="Barlow Condensed"/>
            </a:endParaRPr>
          </a:p>
        </p:txBody>
      </p:sp>
      <p:cxnSp>
        <p:nvCxnSpPr>
          <p:cNvPr id="990" name="Google Shape;990;p99"/>
          <p:cNvCxnSpPr/>
          <p:nvPr/>
        </p:nvCxnSpPr>
        <p:spPr>
          <a:xfrm rot="10800000">
            <a:off x="5986613" y="3704231"/>
            <a:ext cx="2798400" cy="13500"/>
          </a:xfrm>
          <a:prstGeom prst="straightConnector1">
            <a:avLst/>
          </a:prstGeom>
          <a:noFill/>
          <a:ln cap="flat" cmpd="sng" w="28575">
            <a:solidFill>
              <a:srgbClr val="FFFFFF"/>
            </a:solidFill>
            <a:prstDash val="solid"/>
            <a:round/>
            <a:headEnd len="med" w="med" type="none"/>
            <a:tailEnd len="med" w="med" type="none"/>
          </a:ln>
        </p:spPr>
      </p:cxnSp>
      <p:sp>
        <p:nvSpPr>
          <p:cNvPr id="991" name="Google Shape;991;p99"/>
          <p:cNvSpPr txBox="1"/>
          <p:nvPr/>
        </p:nvSpPr>
        <p:spPr>
          <a:xfrm>
            <a:off x="5933099" y="3955650"/>
            <a:ext cx="711900" cy="300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3800">
                <a:solidFill>
                  <a:srgbClr val="FFFFFF"/>
                </a:solidFill>
                <a:latin typeface="Barlow Condensed"/>
                <a:ea typeface="Barlow Condensed"/>
                <a:cs typeface="Barlow Condensed"/>
                <a:sym typeface="Barlow Condensed"/>
              </a:rPr>
              <a:t>04</a:t>
            </a:r>
            <a:endParaRPr b="1" sz="3800">
              <a:solidFill>
                <a:srgbClr val="FFFFFF"/>
              </a:solidFill>
              <a:latin typeface="Barlow Condensed"/>
              <a:ea typeface="Barlow Condensed"/>
              <a:cs typeface="Barlow Condensed"/>
              <a:sym typeface="Barlow Condensed"/>
            </a:endParaRPr>
          </a:p>
        </p:txBody>
      </p:sp>
      <p:sp>
        <p:nvSpPr>
          <p:cNvPr id="992" name="Google Shape;992;p99"/>
          <p:cNvSpPr txBox="1"/>
          <p:nvPr/>
        </p:nvSpPr>
        <p:spPr>
          <a:xfrm>
            <a:off x="6594056" y="948394"/>
            <a:ext cx="2048700" cy="402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Barlow Condensed"/>
              <a:ea typeface="Barlow Condensed"/>
              <a:cs typeface="Barlow Condensed"/>
              <a:sym typeface="Barlow Condensed"/>
            </a:endParaRPr>
          </a:p>
        </p:txBody>
      </p:sp>
      <p:sp>
        <p:nvSpPr>
          <p:cNvPr id="993" name="Google Shape;993;p99"/>
          <p:cNvSpPr txBox="1"/>
          <p:nvPr>
            <p:ph idx="1" type="body"/>
          </p:nvPr>
        </p:nvSpPr>
        <p:spPr>
          <a:xfrm>
            <a:off x="6521958" y="843534"/>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Font typeface="Barlow Condensed"/>
              <a:buChar char="•"/>
              <a:defRPr sz="1400">
                <a:solidFill>
                  <a:srgbClr val="FFFFFF"/>
                </a:solidFill>
              </a:defRPr>
            </a:lvl1pPr>
            <a:lvl2pPr indent="-317500" lvl="1" marL="914400" rtl="0">
              <a:lnSpc>
                <a:spcPct val="100000"/>
              </a:lnSpc>
              <a:spcBef>
                <a:spcPts val="0"/>
              </a:spcBef>
              <a:spcAft>
                <a:spcPts val="0"/>
              </a:spcAft>
              <a:buSzPts val="1400"/>
              <a:buFont typeface="Barlow Condensed"/>
              <a:buChar char="•"/>
              <a:defRPr sz="1400"/>
            </a:lvl2pPr>
            <a:lvl3pPr indent="-317500" lvl="2" marL="1371600" rtl="0">
              <a:lnSpc>
                <a:spcPct val="100000"/>
              </a:lnSpc>
              <a:spcBef>
                <a:spcPts val="0"/>
              </a:spcBef>
              <a:spcAft>
                <a:spcPts val="0"/>
              </a:spcAft>
              <a:buSzPts val="1400"/>
              <a:buFont typeface="Barlow Condensed"/>
              <a:buChar char="•"/>
              <a:defRPr sz="1400"/>
            </a:lvl3pPr>
            <a:lvl4pPr indent="-317500" lvl="3" marL="1828800" rtl="0">
              <a:lnSpc>
                <a:spcPct val="100000"/>
              </a:lnSpc>
              <a:spcBef>
                <a:spcPts val="0"/>
              </a:spcBef>
              <a:spcAft>
                <a:spcPts val="0"/>
              </a:spcAft>
              <a:buSzPts val="1400"/>
              <a:buFont typeface="Barlow Condensed"/>
              <a:buChar char="•"/>
              <a:defRPr sz="1400"/>
            </a:lvl4pPr>
            <a:lvl5pPr indent="-317500" lvl="4" marL="2286000" rtl="0">
              <a:lnSpc>
                <a:spcPct val="100000"/>
              </a:lnSpc>
              <a:spcBef>
                <a:spcPts val="0"/>
              </a:spcBef>
              <a:spcAft>
                <a:spcPts val="0"/>
              </a:spcAft>
              <a:buSzPts val="1400"/>
              <a:buFont typeface="Barlow Condensed"/>
              <a:buChar char="•"/>
              <a:defRPr sz="1400"/>
            </a:lvl5pPr>
            <a:lvl6pPr indent="-317500" lvl="5" marL="27432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6pPr>
            <a:lvl7pPr indent="-317500" lvl="6" marL="32004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7pPr>
            <a:lvl8pPr indent="-317500" lvl="7" marL="36576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8pPr>
            <a:lvl9pPr indent="-317500" lvl="8" marL="41148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9pPr>
          </a:lstStyle>
          <a:p/>
        </p:txBody>
      </p:sp>
      <p:sp>
        <p:nvSpPr>
          <p:cNvPr id="994" name="Google Shape;994;p99"/>
          <p:cNvSpPr txBox="1"/>
          <p:nvPr>
            <p:ph idx="2" type="body"/>
          </p:nvPr>
        </p:nvSpPr>
        <p:spPr>
          <a:xfrm>
            <a:off x="6521958" y="1817370"/>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Font typeface="Barlow Condensed"/>
              <a:buChar char="•"/>
              <a:defRPr sz="1400">
                <a:solidFill>
                  <a:srgbClr val="FFFFFF"/>
                </a:solidFill>
              </a:defRPr>
            </a:lvl1pPr>
            <a:lvl2pPr indent="-317500" lvl="1" marL="914400" rtl="0">
              <a:lnSpc>
                <a:spcPct val="100000"/>
              </a:lnSpc>
              <a:spcBef>
                <a:spcPts val="0"/>
              </a:spcBef>
              <a:spcAft>
                <a:spcPts val="0"/>
              </a:spcAft>
              <a:buSzPts val="1400"/>
              <a:buFont typeface="Barlow Condensed"/>
              <a:buChar char="•"/>
              <a:defRPr sz="1400"/>
            </a:lvl2pPr>
            <a:lvl3pPr indent="-317500" lvl="2" marL="1371600" rtl="0">
              <a:lnSpc>
                <a:spcPct val="100000"/>
              </a:lnSpc>
              <a:spcBef>
                <a:spcPts val="0"/>
              </a:spcBef>
              <a:spcAft>
                <a:spcPts val="0"/>
              </a:spcAft>
              <a:buSzPts val="1400"/>
              <a:buFont typeface="Barlow Condensed"/>
              <a:buChar char="•"/>
              <a:defRPr sz="1400"/>
            </a:lvl3pPr>
            <a:lvl4pPr indent="-317500" lvl="3" marL="1828800" rtl="0">
              <a:lnSpc>
                <a:spcPct val="100000"/>
              </a:lnSpc>
              <a:spcBef>
                <a:spcPts val="0"/>
              </a:spcBef>
              <a:spcAft>
                <a:spcPts val="0"/>
              </a:spcAft>
              <a:buSzPts val="1400"/>
              <a:buFont typeface="Barlow Condensed"/>
              <a:buChar char="•"/>
              <a:defRPr sz="1400"/>
            </a:lvl4pPr>
            <a:lvl5pPr indent="-317500" lvl="4" marL="2286000" rtl="0">
              <a:lnSpc>
                <a:spcPct val="100000"/>
              </a:lnSpc>
              <a:spcBef>
                <a:spcPts val="0"/>
              </a:spcBef>
              <a:spcAft>
                <a:spcPts val="0"/>
              </a:spcAft>
              <a:buSzPts val="1400"/>
              <a:buFont typeface="Barlow Condensed"/>
              <a:buChar char="•"/>
              <a:defRPr sz="1400"/>
            </a:lvl5pPr>
            <a:lvl6pPr indent="-317500" lvl="5" marL="27432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6pPr>
            <a:lvl7pPr indent="-317500" lvl="6" marL="32004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7pPr>
            <a:lvl8pPr indent="-317500" lvl="7" marL="36576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8pPr>
            <a:lvl9pPr indent="-317500" lvl="8" marL="41148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9pPr>
          </a:lstStyle>
          <a:p/>
        </p:txBody>
      </p:sp>
      <p:sp>
        <p:nvSpPr>
          <p:cNvPr id="995" name="Google Shape;995;p99"/>
          <p:cNvSpPr txBox="1"/>
          <p:nvPr>
            <p:ph idx="3" type="body"/>
          </p:nvPr>
        </p:nvSpPr>
        <p:spPr>
          <a:xfrm>
            <a:off x="6521958" y="2832354"/>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Font typeface="Barlow Condensed"/>
              <a:buChar char="•"/>
              <a:defRPr sz="1400">
                <a:solidFill>
                  <a:srgbClr val="FFFFFF"/>
                </a:solidFill>
              </a:defRPr>
            </a:lvl1pPr>
            <a:lvl2pPr indent="-317500" lvl="1" marL="914400" rtl="0">
              <a:lnSpc>
                <a:spcPct val="100000"/>
              </a:lnSpc>
              <a:spcBef>
                <a:spcPts val="0"/>
              </a:spcBef>
              <a:spcAft>
                <a:spcPts val="0"/>
              </a:spcAft>
              <a:buSzPts val="1400"/>
              <a:buFont typeface="Barlow Condensed"/>
              <a:buChar char="•"/>
              <a:defRPr sz="1400"/>
            </a:lvl2pPr>
            <a:lvl3pPr indent="-317500" lvl="2" marL="1371600" rtl="0">
              <a:lnSpc>
                <a:spcPct val="100000"/>
              </a:lnSpc>
              <a:spcBef>
                <a:spcPts val="0"/>
              </a:spcBef>
              <a:spcAft>
                <a:spcPts val="0"/>
              </a:spcAft>
              <a:buSzPts val="1400"/>
              <a:buFont typeface="Barlow Condensed"/>
              <a:buChar char="•"/>
              <a:defRPr sz="1400"/>
            </a:lvl3pPr>
            <a:lvl4pPr indent="-317500" lvl="3" marL="1828800" rtl="0">
              <a:lnSpc>
                <a:spcPct val="100000"/>
              </a:lnSpc>
              <a:spcBef>
                <a:spcPts val="0"/>
              </a:spcBef>
              <a:spcAft>
                <a:spcPts val="0"/>
              </a:spcAft>
              <a:buSzPts val="1400"/>
              <a:buFont typeface="Barlow Condensed"/>
              <a:buChar char="•"/>
              <a:defRPr sz="1400"/>
            </a:lvl4pPr>
            <a:lvl5pPr indent="-317500" lvl="4" marL="2286000" rtl="0">
              <a:lnSpc>
                <a:spcPct val="100000"/>
              </a:lnSpc>
              <a:spcBef>
                <a:spcPts val="0"/>
              </a:spcBef>
              <a:spcAft>
                <a:spcPts val="0"/>
              </a:spcAft>
              <a:buSzPts val="1400"/>
              <a:buFont typeface="Barlow Condensed"/>
              <a:buChar char="•"/>
              <a:defRPr sz="1400"/>
            </a:lvl5pPr>
            <a:lvl6pPr indent="-317500" lvl="5" marL="27432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6pPr>
            <a:lvl7pPr indent="-317500" lvl="6" marL="32004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7pPr>
            <a:lvl8pPr indent="-317500" lvl="7" marL="36576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8pPr>
            <a:lvl9pPr indent="-317500" lvl="8" marL="41148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9pPr>
          </a:lstStyle>
          <a:p/>
        </p:txBody>
      </p:sp>
      <p:sp>
        <p:nvSpPr>
          <p:cNvPr id="996" name="Google Shape;996;p99"/>
          <p:cNvSpPr txBox="1"/>
          <p:nvPr>
            <p:ph idx="4" type="body"/>
          </p:nvPr>
        </p:nvSpPr>
        <p:spPr>
          <a:xfrm>
            <a:off x="6521958" y="3847338"/>
            <a:ext cx="2064300" cy="500700"/>
          </a:xfrm>
          <a:prstGeom prst="rect">
            <a:avLst/>
          </a:prstGeom>
        </p:spPr>
        <p:txBody>
          <a:bodyPr anchorCtr="0" anchor="t" bIns="34275" lIns="68575" spcFirstLastPara="1" rIns="68575" wrap="square" tIns="34275">
            <a:noAutofit/>
          </a:bodyPr>
          <a:lstStyle>
            <a:lvl1pPr indent="-317500" lvl="0" marL="457200" rtl="0">
              <a:lnSpc>
                <a:spcPct val="100000"/>
              </a:lnSpc>
              <a:spcBef>
                <a:spcPts val="0"/>
              </a:spcBef>
              <a:spcAft>
                <a:spcPts val="0"/>
              </a:spcAft>
              <a:buClr>
                <a:srgbClr val="FFFFFF"/>
              </a:buClr>
              <a:buSzPts val="1400"/>
              <a:buFont typeface="Barlow Condensed"/>
              <a:buChar char="•"/>
              <a:defRPr sz="1400">
                <a:solidFill>
                  <a:srgbClr val="FFFFFF"/>
                </a:solidFill>
              </a:defRPr>
            </a:lvl1pPr>
            <a:lvl2pPr indent="-317500" lvl="1" marL="914400" rtl="0">
              <a:lnSpc>
                <a:spcPct val="100000"/>
              </a:lnSpc>
              <a:spcBef>
                <a:spcPts val="0"/>
              </a:spcBef>
              <a:spcAft>
                <a:spcPts val="0"/>
              </a:spcAft>
              <a:buSzPts val="1400"/>
              <a:buFont typeface="Barlow Condensed"/>
              <a:buChar char="•"/>
              <a:defRPr sz="1400"/>
            </a:lvl2pPr>
            <a:lvl3pPr indent="-317500" lvl="2" marL="1371600" rtl="0">
              <a:lnSpc>
                <a:spcPct val="100000"/>
              </a:lnSpc>
              <a:spcBef>
                <a:spcPts val="0"/>
              </a:spcBef>
              <a:spcAft>
                <a:spcPts val="0"/>
              </a:spcAft>
              <a:buSzPts val="1400"/>
              <a:buFont typeface="Barlow Condensed"/>
              <a:buChar char="•"/>
              <a:defRPr sz="1400"/>
            </a:lvl3pPr>
            <a:lvl4pPr indent="-317500" lvl="3" marL="1828800" rtl="0">
              <a:lnSpc>
                <a:spcPct val="100000"/>
              </a:lnSpc>
              <a:spcBef>
                <a:spcPts val="0"/>
              </a:spcBef>
              <a:spcAft>
                <a:spcPts val="0"/>
              </a:spcAft>
              <a:buSzPts val="1400"/>
              <a:buFont typeface="Barlow Condensed"/>
              <a:buChar char="•"/>
              <a:defRPr sz="1400"/>
            </a:lvl4pPr>
            <a:lvl5pPr indent="-317500" lvl="4" marL="2286000" rtl="0">
              <a:lnSpc>
                <a:spcPct val="100000"/>
              </a:lnSpc>
              <a:spcBef>
                <a:spcPts val="0"/>
              </a:spcBef>
              <a:spcAft>
                <a:spcPts val="0"/>
              </a:spcAft>
              <a:buSzPts val="1400"/>
              <a:buFont typeface="Barlow Condensed"/>
              <a:buChar char="•"/>
              <a:defRPr sz="1400"/>
            </a:lvl5pPr>
            <a:lvl6pPr indent="-317500" lvl="5" marL="27432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6pPr>
            <a:lvl7pPr indent="-317500" lvl="6" marL="32004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7pPr>
            <a:lvl8pPr indent="-317500" lvl="7" marL="36576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8pPr>
            <a:lvl9pPr indent="-317500" lvl="8" marL="4114800" rtl="0">
              <a:lnSpc>
                <a:spcPct val="100000"/>
              </a:lnSpc>
              <a:spcBef>
                <a:spcPts val="0"/>
              </a:spcBef>
              <a:spcAft>
                <a:spcPts val="0"/>
              </a:spcAft>
              <a:buSzPts val="1400"/>
              <a:buFont typeface="Barlow Condensed"/>
              <a:buChar char="•"/>
              <a:defRPr sz="1400">
                <a:latin typeface="Barlow Condensed"/>
                <a:ea typeface="Barlow Condensed"/>
                <a:cs typeface="Barlow Condensed"/>
                <a:sym typeface="Barlow Condensed"/>
              </a:defRPr>
            </a:lvl9pPr>
          </a:lstStyle>
          <a:p/>
        </p:txBody>
      </p:sp>
      <p:sp>
        <p:nvSpPr>
          <p:cNvPr id="997" name="Google Shape;997;p99"/>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998" name="Google Shape;998;p99"/>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999" name="Google Shape;999;p99"/>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peaker Cover v.3">
  <p:cSld name="Speaker-Cover-2_1_1_1">
    <p:bg>
      <p:bgPr>
        <a:solidFill>
          <a:srgbClr val="FFFFFF"/>
        </a:solidFill>
      </p:bgPr>
    </p:bg>
    <p:spTree>
      <p:nvGrpSpPr>
        <p:cNvPr id="1000" name="Shape 1000"/>
        <p:cNvGrpSpPr/>
        <p:nvPr/>
      </p:nvGrpSpPr>
      <p:grpSpPr>
        <a:xfrm>
          <a:off x="0" y="0"/>
          <a:ext cx="0" cy="0"/>
          <a:chOff x="0" y="0"/>
          <a:chExt cx="0" cy="0"/>
        </a:xfrm>
      </p:grpSpPr>
      <p:pic>
        <p:nvPicPr>
          <p:cNvPr id="1001" name="Google Shape;1001;p100"/>
          <p:cNvPicPr preferRelativeResize="0"/>
          <p:nvPr/>
        </p:nvPicPr>
        <p:blipFill>
          <a:blip r:embed="rId2">
            <a:alphaModFix/>
          </a:blip>
          <a:stretch>
            <a:fillRect/>
          </a:stretch>
        </p:blipFill>
        <p:spPr>
          <a:xfrm>
            <a:off x="0" y="0"/>
            <a:ext cx="9144000" cy="5143505"/>
          </a:xfrm>
          <a:prstGeom prst="rect">
            <a:avLst/>
          </a:prstGeom>
          <a:noFill/>
          <a:ln>
            <a:noFill/>
          </a:ln>
        </p:spPr>
      </p:pic>
      <p:sp>
        <p:nvSpPr>
          <p:cNvPr id="1002" name="Google Shape;1002;p100"/>
          <p:cNvSpPr/>
          <p:nvPr/>
        </p:nvSpPr>
        <p:spPr>
          <a:xfrm>
            <a:off x="3591581" y="693861"/>
            <a:ext cx="1907100" cy="1851900"/>
          </a:xfrm>
          <a:prstGeom prst="ellipse">
            <a:avLst/>
          </a:prstGeom>
          <a:solidFill>
            <a:srgbClr val="757070"/>
          </a:solidFill>
          <a:ln cap="flat" cmpd="sng" w="76200">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6000" u="none" cap="none" strike="noStrike">
                <a:solidFill>
                  <a:srgbClr val="FFFFFF"/>
                </a:solidFill>
                <a:latin typeface="Calibri"/>
                <a:ea typeface="Calibri"/>
                <a:cs typeface="Calibri"/>
                <a:sym typeface="Calibri"/>
              </a:rPr>
              <a:t>X</a:t>
            </a:r>
            <a:endParaRPr sz="1100"/>
          </a:p>
          <a:p>
            <a:pPr indent="0" lvl="0" marL="0" marR="0" rtl="0" algn="ctr">
              <a:spcBef>
                <a:spcPts val="0"/>
              </a:spcBef>
              <a:spcAft>
                <a:spcPts val="0"/>
              </a:spcAft>
              <a:buNone/>
            </a:pPr>
            <a:r>
              <a:rPr b="0" i="0" lang="en" sz="1400" u="none" cap="none" strike="noStrike">
                <a:solidFill>
                  <a:srgbClr val="FFFFFF"/>
                </a:solidFill>
                <a:latin typeface="Calibri"/>
                <a:ea typeface="Calibri"/>
                <a:cs typeface="Calibri"/>
                <a:sym typeface="Calibri"/>
              </a:rPr>
              <a:t>INSERT IMAGE HERE</a:t>
            </a:r>
            <a:endParaRPr sz="1100"/>
          </a:p>
        </p:txBody>
      </p:sp>
      <p:sp>
        <p:nvSpPr>
          <p:cNvPr id="1003" name="Google Shape;1003;p100"/>
          <p:cNvSpPr txBox="1"/>
          <p:nvPr/>
        </p:nvSpPr>
        <p:spPr>
          <a:xfrm>
            <a:off x="3705724" y="2766758"/>
            <a:ext cx="9504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b="0" i="0" lang="en" sz="2400" u="none" cap="none" strike="noStrike">
                <a:solidFill>
                  <a:srgbClr val="ABABAB"/>
                </a:solidFill>
                <a:latin typeface="Calibri"/>
                <a:ea typeface="Calibri"/>
                <a:cs typeface="Calibri"/>
                <a:sym typeface="Calibri"/>
              </a:rPr>
              <a:t>Hi, I’m </a:t>
            </a:r>
            <a:endParaRPr sz="1100">
              <a:solidFill>
                <a:srgbClr val="ABABAB"/>
              </a:solidFill>
            </a:endParaRPr>
          </a:p>
        </p:txBody>
      </p:sp>
      <p:sp>
        <p:nvSpPr>
          <p:cNvPr id="1004" name="Google Shape;1004;p100"/>
          <p:cNvSpPr txBox="1"/>
          <p:nvPr>
            <p:ph idx="1" type="body"/>
          </p:nvPr>
        </p:nvSpPr>
        <p:spPr>
          <a:xfrm>
            <a:off x="4562457" y="2756916"/>
            <a:ext cx="2254800" cy="4389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05" name="Google Shape;1005;p100"/>
          <p:cNvSpPr txBox="1"/>
          <p:nvPr>
            <p:ph idx="2" type="body"/>
          </p:nvPr>
        </p:nvSpPr>
        <p:spPr>
          <a:xfrm>
            <a:off x="3898013" y="3195828"/>
            <a:ext cx="1347900" cy="341700"/>
          </a:xfrm>
          <a:prstGeom prst="rect">
            <a:avLst/>
          </a:prstGeom>
          <a:noFill/>
          <a:ln>
            <a:noFill/>
          </a:ln>
        </p:spPr>
        <p:txBody>
          <a:bodyPr anchorCtr="0" anchor="b" bIns="34275" lIns="68575" spcFirstLastPara="1" rIns="68575" wrap="square" tIns="34275">
            <a:noAutofit/>
          </a:bodyPr>
          <a:lstStyle>
            <a:lvl1pPr indent="-228600" lvl="0" marL="457200" rtl="0" algn="ctr">
              <a:lnSpc>
                <a:spcPct val="90000"/>
              </a:lnSpc>
              <a:spcBef>
                <a:spcPts val="800"/>
              </a:spcBef>
              <a:spcAft>
                <a:spcPts val="0"/>
              </a:spcAft>
              <a:buClr>
                <a:srgbClr val="79726D"/>
              </a:buClr>
              <a:buSzPts val="1500"/>
              <a:buNone/>
              <a:defRPr sz="1500">
                <a:solidFill>
                  <a:srgbClr val="79726D"/>
                </a:solidFill>
                <a:latin typeface="Calibri"/>
                <a:ea typeface="Calibri"/>
                <a:cs typeface="Calibri"/>
                <a:sym typeface="Calibri"/>
              </a:defRPr>
            </a:lvl1pPr>
            <a:lvl2pPr indent="-317500" lvl="1" marL="914400" rtl="0" algn="l">
              <a:lnSpc>
                <a:spcPct val="90000"/>
              </a:lnSpc>
              <a:spcBef>
                <a:spcPts val="400"/>
              </a:spcBef>
              <a:spcAft>
                <a:spcPts val="0"/>
              </a:spcAft>
              <a:buClr>
                <a:srgbClr val="79726D"/>
              </a:buClr>
              <a:buSzPts val="1400"/>
              <a:buChar char="•"/>
              <a:defRPr>
                <a:solidFill>
                  <a:srgbClr val="79726D"/>
                </a:solidFill>
              </a:defRPr>
            </a:lvl2pPr>
            <a:lvl3pPr indent="-317500" lvl="2" marL="1371600" rtl="0" algn="l">
              <a:lnSpc>
                <a:spcPct val="90000"/>
              </a:lnSpc>
              <a:spcBef>
                <a:spcPts val="400"/>
              </a:spcBef>
              <a:spcAft>
                <a:spcPts val="0"/>
              </a:spcAft>
              <a:buClr>
                <a:srgbClr val="79726D"/>
              </a:buClr>
              <a:buSzPts val="1400"/>
              <a:buChar char="•"/>
              <a:defRPr>
                <a:solidFill>
                  <a:srgbClr val="79726D"/>
                </a:solidFill>
              </a:defRPr>
            </a:lvl3pPr>
            <a:lvl4pPr indent="-317500" lvl="3" marL="1828800" rtl="0" algn="l">
              <a:lnSpc>
                <a:spcPct val="90000"/>
              </a:lnSpc>
              <a:spcBef>
                <a:spcPts val="400"/>
              </a:spcBef>
              <a:spcAft>
                <a:spcPts val="0"/>
              </a:spcAft>
              <a:buClr>
                <a:srgbClr val="79726D"/>
              </a:buClr>
              <a:buSzPts val="1400"/>
              <a:buChar char="•"/>
              <a:defRPr>
                <a:solidFill>
                  <a:srgbClr val="79726D"/>
                </a:solidFill>
              </a:defRPr>
            </a:lvl4pPr>
            <a:lvl5pPr indent="-317500" lvl="4" marL="2286000" rtl="0" algn="l">
              <a:lnSpc>
                <a:spcPct val="90000"/>
              </a:lnSpc>
              <a:spcBef>
                <a:spcPts val="400"/>
              </a:spcBef>
              <a:spcAft>
                <a:spcPts val="0"/>
              </a:spcAft>
              <a:buClr>
                <a:srgbClr val="79726D"/>
              </a:buClr>
              <a:buSzPts val="1400"/>
              <a:buChar char="•"/>
              <a:defRPr>
                <a:solidFill>
                  <a:srgbClr val="79726D"/>
                </a:solidFill>
              </a:defRPr>
            </a:lvl5pPr>
            <a:lvl6pPr indent="-317500" lvl="5" marL="2743200" rtl="0" algn="l">
              <a:lnSpc>
                <a:spcPct val="90000"/>
              </a:lnSpc>
              <a:spcBef>
                <a:spcPts val="400"/>
              </a:spcBef>
              <a:spcAft>
                <a:spcPts val="0"/>
              </a:spcAft>
              <a:buClr>
                <a:srgbClr val="79726D"/>
              </a:buClr>
              <a:buSzPts val="1400"/>
              <a:buChar char="•"/>
              <a:defRPr>
                <a:solidFill>
                  <a:srgbClr val="79726D"/>
                </a:solidFill>
              </a:defRPr>
            </a:lvl6pPr>
            <a:lvl7pPr indent="-317500" lvl="6" marL="3200400" rtl="0" algn="l">
              <a:lnSpc>
                <a:spcPct val="90000"/>
              </a:lnSpc>
              <a:spcBef>
                <a:spcPts val="400"/>
              </a:spcBef>
              <a:spcAft>
                <a:spcPts val="0"/>
              </a:spcAft>
              <a:buClr>
                <a:srgbClr val="79726D"/>
              </a:buClr>
              <a:buSzPts val="1400"/>
              <a:buChar char="•"/>
              <a:defRPr>
                <a:solidFill>
                  <a:srgbClr val="79726D"/>
                </a:solidFill>
              </a:defRPr>
            </a:lvl7pPr>
            <a:lvl8pPr indent="-317500" lvl="7" marL="3657600" rtl="0" algn="l">
              <a:lnSpc>
                <a:spcPct val="90000"/>
              </a:lnSpc>
              <a:spcBef>
                <a:spcPts val="400"/>
              </a:spcBef>
              <a:spcAft>
                <a:spcPts val="0"/>
              </a:spcAft>
              <a:buClr>
                <a:srgbClr val="79726D"/>
              </a:buClr>
              <a:buSzPts val="1400"/>
              <a:buChar char="•"/>
              <a:defRPr>
                <a:solidFill>
                  <a:srgbClr val="79726D"/>
                </a:solidFill>
              </a:defRPr>
            </a:lvl8pPr>
            <a:lvl9pPr indent="-317500" lvl="8" marL="4114800" rtl="0" algn="l">
              <a:lnSpc>
                <a:spcPct val="90000"/>
              </a:lnSpc>
              <a:spcBef>
                <a:spcPts val="400"/>
              </a:spcBef>
              <a:spcAft>
                <a:spcPts val="0"/>
              </a:spcAft>
              <a:buClr>
                <a:srgbClr val="79726D"/>
              </a:buClr>
              <a:buSzPts val="1400"/>
              <a:buChar char="•"/>
              <a:defRPr>
                <a:solidFill>
                  <a:srgbClr val="79726D"/>
                </a:solidFill>
              </a:defRPr>
            </a:lvl9pPr>
          </a:lstStyle>
          <a:p/>
        </p:txBody>
      </p:sp>
      <p:pic>
        <p:nvPicPr>
          <p:cNvPr id="1006" name="Google Shape;1006;p100"/>
          <p:cNvPicPr preferRelativeResize="0"/>
          <p:nvPr/>
        </p:nvPicPr>
        <p:blipFill>
          <a:blip r:embed="rId3">
            <a:alphaModFix/>
          </a:blip>
          <a:stretch>
            <a:fillRect/>
          </a:stretch>
        </p:blipFill>
        <p:spPr>
          <a:xfrm>
            <a:off x="7143038" y="345457"/>
            <a:ext cx="1669847" cy="404622"/>
          </a:xfrm>
          <a:prstGeom prst="rect">
            <a:avLst/>
          </a:prstGeom>
          <a:noFill/>
          <a:ln>
            <a:noFill/>
          </a:ln>
        </p:spPr>
      </p:pic>
      <p:sp>
        <p:nvSpPr>
          <p:cNvPr id="1007" name="Google Shape;1007;p100"/>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08" name="Google Shape;1008;p100"/>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09" name="Google Shape;1009;p100"/>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HOT Cover v.2">
  <p:cSld name="Cover-1-Custom Title_1">
    <p:bg>
      <p:bgPr>
        <a:solidFill>
          <a:srgbClr val="F0EFEF"/>
        </a:solidFill>
      </p:bgPr>
    </p:bg>
    <p:spTree>
      <p:nvGrpSpPr>
        <p:cNvPr id="1010" name="Shape 1010"/>
        <p:cNvGrpSpPr/>
        <p:nvPr/>
      </p:nvGrpSpPr>
      <p:grpSpPr>
        <a:xfrm>
          <a:off x="0" y="0"/>
          <a:ext cx="0" cy="0"/>
          <a:chOff x="0" y="0"/>
          <a:chExt cx="0" cy="0"/>
        </a:xfrm>
      </p:grpSpPr>
      <p:pic>
        <p:nvPicPr>
          <p:cNvPr id="1011" name="Google Shape;1011;p101"/>
          <p:cNvPicPr preferRelativeResize="0"/>
          <p:nvPr/>
        </p:nvPicPr>
        <p:blipFill rotWithShape="1">
          <a:blip r:embed="rId2">
            <a:alphaModFix/>
          </a:blip>
          <a:srcRect b="15059" l="0" r="0" t="0"/>
          <a:stretch/>
        </p:blipFill>
        <p:spPr>
          <a:xfrm>
            <a:off x="0" y="-17194"/>
            <a:ext cx="9170944" cy="5193150"/>
          </a:xfrm>
          <a:prstGeom prst="rect">
            <a:avLst/>
          </a:prstGeom>
          <a:noFill/>
          <a:ln>
            <a:noFill/>
          </a:ln>
        </p:spPr>
      </p:pic>
      <p:sp>
        <p:nvSpPr>
          <p:cNvPr id="1012" name="Google Shape;1012;p101"/>
          <p:cNvSpPr txBox="1"/>
          <p:nvPr>
            <p:ph idx="1" type="body"/>
          </p:nvPr>
        </p:nvSpPr>
        <p:spPr>
          <a:xfrm>
            <a:off x="1719563" y="1102053"/>
            <a:ext cx="5704800" cy="1355100"/>
          </a:xfrm>
          <a:prstGeom prst="rect">
            <a:avLst/>
          </a:prstGeom>
          <a:noFill/>
          <a:ln>
            <a:noFill/>
          </a:ln>
          <a:effectLst>
            <a:outerShdw blurRad="57150" rotWithShape="0" algn="bl" dir="5400000" dist="19050">
              <a:srgbClr val="666666">
                <a:alpha val="50000"/>
              </a:srgbClr>
            </a:outerShdw>
          </a:effectLst>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5400"/>
              <a:buNone/>
              <a:defRPr sz="5400">
                <a:solidFill>
                  <a:schemeClr val="lt1"/>
                </a:solidFill>
              </a:defRPr>
            </a:lvl1pPr>
            <a:lvl2pPr indent="-317500" lvl="1" marL="914400" rtl="0" algn="ctr">
              <a:lnSpc>
                <a:spcPct val="90000"/>
              </a:lnSpc>
              <a:spcBef>
                <a:spcPts val="400"/>
              </a:spcBef>
              <a:spcAft>
                <a:spcPts val="0"/>
              </a:spcAft>
              <a:buClr>
                <a:schemeClr val="lt1"/>
              </a:buClr>
              <a:buSzPts val="1400"/>
              <a:buChar char="•"/>
              <a:defRPr>
                <a:solidFill>
                  <a:schemeClr val="lt1"/>
                </a:solidFill>
              </a:defRPr>
            </a:lvl2pPr>
            <a:lvl3pPr indent="-317500" lvl="2" marL="1371600" rtl="0" algn="ctr">
              <a:lnSpc>
                <a:spcPct val="90000"/>
              </a:lnSpc>
              <a:spcBef>
                <a:spcPts val="400"/>
              </a:spcBef>
              <a:spcAft>
                <a:spcPts val="0"/>
              </a:spcAft>
              <a:buClr>
                <a:schemeClr val="lt1"/>
              </a:buClr>
              <a:buSzPts val="1400"/>
              <a:buChar char="•"/>
              <a:defRPr>
                <a:solidFill>
                  <a:schemeClr val="lt1"/>
                </a:solidFill>
              </a:defRPr>
            </a:lvl3pPr>
            <a:lvl4pPr indent="-317500" lvl="3" marL="1828800" rtl="0" algn="ctr">
              <a:lnSpc>
                <a:spcPct val="90000"/>
              </a:lnSpc>
              <a:spcBef>
                <a:spcPts val="400"/>
              </a:spcBef>
              <a:spcAft>
                <a:spcPts val="0"/>
              </a:spcAft>
              <a:buClr>
                <a:schemeClr val="lt1"/>
              </a:buClr>
              <a:buSzPts val="1400"/>
              <a:buChar char="•"/>
              <a:defRPr>
                <a:solidFill>
                  <a:schemeClr val="lt1"/>
                </a:solidFill>
              </a:defRPr>
            </a:lvl4pPr>
            <a:lvl5pPr indent="-317500" lvl="4" marL="2286000" rtl="0" algn="ctr">
              <a:lnSpc>
                <a:spcPct val="90000"/>
              </a:lnSpc>
              <a:spcBef>
                <a:spcPts val="400"/>
              </a:spcBef>
              <a:spcAft>
                <a:spcPts val="0"/>
              </a:spcAft>
              <a:buClr>
                <a:schemeClr val="lt1"/>
              </a:buClr>
              <a:buSzPts val="1400"/>
              <a:buChar char="•"/>
              <a:defRPr>
                <a:solidFill>
                  <a:schemeClr val="lt1"/>
                </a:solidFill>
              </a:defRPr>
            </a:lvl5pPr>
            <a:lvl6pPr indent="-317500" lvl="5" marL="2743200" rtl="0" algn="ctr">
              <a:lnSpc>
                <a:spcPct val="90000"/>
              </a:lnSpc>
              <a:spcBef>
                <a:spcPts val="400"/>
              </a:spcBef>
              <a:spcAft>
                <a:spcPts val="0"/>
              </a:spcAft>
              <a:buClr>
                <a:schemeClr val="lt1"/>
              </a:buClr>
              <a:buSzPts val="1400"/>
              <a:buChar char="•"/>
              <a:defRPr>
                <a:solidFill>
                  <a:schemeClr val="lt1"/>
                </a:solidFill>
              </a:defRPr>
            </a:lvl6pPr>
            <a:lvl7pPr indent="-317500" lvl="6" marL="3200400" rtl="0" algn="ctr">
              <a:lnSpc>
                <a:spcPct val="90000"/>
              </a:lnSpc>
              <a:spcBef>
                <a:spcPts val="400"/>
              </a:spcBef>
              <a:spcAft>
                <a:spcPts val="0"/>
              </a:spcAft>
              <a:buClr>
                <a:schemeClr val="lt1"/>
              </a:buClr>
              <a:buSzPts val="1400"/>
              <a:buChar char="•"/>
              <a:defRPr>
                <a:solidFill>
                  <a:schemeClr val="lt1"/>
                </a:solidFill>
              </a:defRPr>
            </a:lvl7pPr>
            <a:lvl8pPr indent="-317500" lvl="7" marL="3657600" rtl="0" algn="ctr">
              <a:lnSpc>
                <a:spcPct val="90000"/>
              </a:lnSpc>
              <a:spcBef>
                <a:spcPts val="400"/>
              </a:spcBef>
              <a:spcAft>
                <a:spcPts val="0"/>
              </a:spcAft>
              <a:buClr>
                <a:schemeClr val="lt1"/>
              </a:buClr>
              <a:buSzPts val="1400"/>
              <a:buChar char="•"/>
              <a:defRPr>
                <a:solidFill>
                  <a:schemeClr val="lt1"/>
                </a:solidFill>
              </a:defRPr>
            </a:lvl8pPr>
            <a:lvl9pPr indent="-317500" lvl="8" marL="4114800" rtl="0" algn="ctr">
              <a:lnSpc>
                <a:spcPct val="90000"/>
              </a:lnSpc>
              <a:spcBef>
                <a:spcPts val="400"/>
              </a:spcBef>
              <a:spcAft>
                <a:spcPts val="0"/>
              </a:spcAft>
              <a:buClr>
                <a:schemeClr val="lt1"/>
              </a:buClr>
              <a:buSzPts val="1400"/>
              <a:buChar char="•"/>
              <a:defRPr>
                <a:solidFill>
                  <a:schemeClr val="lt1"/>
                </a:solidFill>
              </a:defRPr>
            </a:lvl9pPr>
          </a:lstStyle>
          <a:p/>
        </p:txBody>
      </p:sp>
      <p:sp>
        <p:nvSpPr>
          <p:cNvPr id="1013" name="Google Shape;1013;p10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101"/>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15" name="Google Shape;1015;p101"/>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3"/>
              </a:rPr>
              <a:t>How should I look? </a:t>
            </a:r>
            <a:endParaRPr sz="1100">
              <a:latin typeface="Barlow Condensed"/>
              <a:ea typeface="Barlow Condensed"/>
              <a:cs typeface="Barlow Condensed"/>
              <a:sym typeface="Barlow Condensed"/>
            </a:endParaRPr>
          </a:p>
        </p:txBody>
      </p:sp>
      <p:sp>
        <p:nvSpPr>
          <p:cNvPr id="1016" name="Google Shape;1016;p101"/>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Custom Title">
  <p:cSld name="Cover-1-Custom Title">
    <p:bg>
      <p:bgPr>
        <a:solidFill>
          <a:srgbClr val="F0EFEF"/>
        </a:solidFill>
      </p:bgPr>
    </p:bg>
    <p:spTree>
      <p:nvGrpSpPr>
        <p:cNvPr id="1017" name="Shape 1017"/>
        <p:cNvGrpSpPr/>
        <p:nvPr/>
      </p:nvGrpSpPr>
      <p:grpSpPr>
        <a:xfrm>
          <a:off x="0" y="0"/>
          <a:ext cx="0" cy="0"/>
          <a:chOff x="0" y="0"/>
          <a:chExt cx="0" cy="0"/>
        </a:xfrm>
      </p:grpSpPr>
      <p:pic>
        <p:nvPicPr>
          <p:cNvPr id="1018" name="Google Shape;1018;p102"/>
          <p:cNvPicPr preferRelativeResize="0"/>
          <p:nvPr/>
        </p:nvPicPr>
        <p:blipFill rotWithShape="1">
          <a:blip r:embed="rId2">
            <a:alphaModFix/>
          </a:blip>
          <a:srcRect b="0" l="0" r="0" t="0"/>
          <a:stretch/>
        </p:blipFill>
        <p:spPr>
          <a:xfrm>
            <a:off x="0" y="3918"/>
            <a:ext cx="9150862" cy="5143500"/>
          </a:xfrm>
          <a:prstGeom prst="rect">
            <a:avLst/>
          </a:prstGeom>
          <a:noFill/>
          <a:ln>
            <a:noFill/>
          </a:ln>
        </p:spPr>
      </p:pic>
      <p:grpSp>
        <p:nvGrpSpPr>
          <p:cNvPr id="1019" name="Google Shape;1019;p102"/>
          <p:cNvGrpSpPr/>
          <p:nvPr/>
        </p:nvGrpSpPr>
        <p:grpSpPr>
          <a:xfrm>
            <a:off x="779577" y="2701971"/>
            <a:ext cx="1526295" cy="400260"/>
            <a:chOff x="4477104" y="2579912"/>
            <a:chExt cx="3237791" cy="849088"/>
          </a:xfrm>
        </p:grpSpPr>
        <p:sp>
          <p:nvSpPr>
            <p:cNvPr id="1020" name="Google Shape;1020;p102"/>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21" name="Google Shape;1021;p102"/>
            <p:cNvPicPr preferRelativeResize="0"/>
            <p:nvPr/>
          </p:nvPicPr>
          <p:blipFill rotWithShape="1">
            <a:blip r:embed="rId3">
              <a:alphaModFix/>
            </a:blip>
            <a:srcRect b="0" l="0" r="-1895" t="-8613"/>
            <a:stretch/>
          </p:blipFill>
          <p:spPr>
            <a:xfrm>
              <a:off x="4477104" y="2579912"/>
              <a:ext cx="3237791" cy="849088"/>
            </a:xfrm>
            <a:prstGeom prst="rect">
              <a:avLst/>
            </a:prstGeom>
            <a:noFill/>
            <a:ln>
              <a:noFill/>
            </a:ln>
          </p:spPr>
        </p:pic>
      </p:grpSp>
      <p:sp>
        <p:nvSpPr>
          <p:cNvPr id="1022" name="Google Shape;1022;p102"/>
          <p:cNvSpPr txBox="1"/>
          <p:nvPr>
            <p:ph idx="1" type="body"/>
          </p:nvPr>
        </p:nvSpPr>
        <p:spPr>
          <a:xfrm>
            <a:off x="632281" y="1102053"/>
            <a:ext cx="5704800" cy="1355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5400"/>
              <a:buNone/>
              <a:defRPr sz="5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23" name="Google Shape;1023;p10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
        <p:nvSpPr>
          <p:cNvPr id="1024" name="Google Shape;1024;p102"/>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1025" name="Google Shape;1025;p102"/>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1026" name="Google Shape;1026;p102"/>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73" Type="http://schemas.openxmlformats.org/officeDocument/2006/relationships/slideLayout" Target="../slideLayouts/slideLayout89.xml"/><Relationship Id="rId72" Type="http://schemas.openxmlformats.org/officeDocument/2006/relationships/slideLayout" Target="../slideLayouts/slideLayout88.xml"/><Relationship Id="rId31" Type="http://schemas.openxmlformats.org/officeDocument/2006/relationships/slideLayout" Target="../slideLayouts/slideLayout47.xml"/><Relationship Id="rId75" Type="http://schemas.openxmlformats.org/officeDocument/2006/relationships/slideLayout" Target="../slideLayouts/slideLayout91.xml"/><Relationship Id="rId30" Type="http://schemas.openxmlformats.org/officeDocument/2006/relationships/slideLayout" Target="../slideLayouts/slideLayout46.xml"/><Relationship Id="rId74" Type="http://schemas.openxmlformats.org/officeDocument/2006/relationships/slideLayout" Target="../slideLayouts/slideLayout90.xml"/><Relationship Id="rId33" Type="http://schemas.openxmlformats.org/officeDocument/2006/relationships/slideLayout" Target="../slideLayouts/slideLayout49.xml"/><Relationship Id="rId77" Type="http://schemas.openxmlformats.org/officeDocument/2006/relationships/theme" Target="../theme/theme3.xml"/><Relationship Id="rId32" Type="http://schemas.openxmlformats.org/officeDocument/2006/relationships/slideLayout" Target="../slideLayouts/slideLayout48.xml"/><Relationship Id="rId76" Type="http://schemas.openxmlformats.org/officeDocument/2006/relationships/slideLayout" Target="../slideLayouts/slideLayout92.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71" Type="http://schemas.openxmlformats.org/officeDocument/2006/relationships/slideLayout" Target="../slideLayouts/slideLayout87.xml"/><Relationship Id="rId70" Type="http://schemas.openxmlformats.org/officeDocument/2006/relationships/slideLayout" Target="../slideLayouts/slideLayout86.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62" Type="http://schemas.openxmlformats.org/officeDocument/2006/relationships/slideLayout" Target="../slideLayouts/slideLayout78.xml"/><Relationship Id="rId61" Type="http://schemas.openxmlformats.org/officeDocument/2006/relationships/slideLayout" Target="../slideLayouts/slideLayout77.xml"/><Relationship Id="rId20" Type="http://schemas.openxmlformats.org/officeDocument/2006/relationships/slideLayout" Target="../slideLayouts/slideLayout36.xml"/><Relationship Id="rId64" Type="http://schemas.openxmlformats.org/officeDocument/2006/relationships/slideLayout" Target="../slideLayouts/slideLayout80.xml"/><Relationship Id="rId63" Type="http://schemas.openxmlformats.org/officeDocument/2006/relationships/slideLayout" Target="../slideLayouts/slideLayout79.xml"/><Relationship Id="rId22" Type="http://schemas.openxmlformats.org/officeDocument/2006/relationships/slideLayout" Target="../slideLayouts/slideLayout38.xml"/><Relationship Id="rId66" Type="http://schemas.openxmlformats.org/officeDocument/2006/relationships/slideLayout" Target="../slideLayouts/slideLayout82.xml"/><Relationship Id="rId21" Type="http://schemas.openxmlformats.org/officeDocument/2006/relationships/slideLayout" Target="../slideLayouts/slideLayout37.xml"/><Relationship Id="rId65" Type="http://schemas.openxmlformats.org/officeDocument/2006/relationships/slideLayout" Target="../slideLayouts/slideLayout81.xml"/><Relationship Id="rId24" Type="http://schemas.openxmlformats.org/officeDocument/2006/relationships/slideLayout" Target="../slideLayouts/slideLayout40.xml"/><Relationship Id="rId68" Type="http://schemas.openxmlformats.org/officeDocument/2006/relationships/slideLayout" Target="../slideLayouts/slideLayout84.xml"/><Relationship Id="rId23" Type="http://schemas.openxmlformats.org/officeDocument/2006/relationships/slideLayout" Target="../slideLayouts/slideLayout39.xml"/><Relationship Id="rId67" Type="http://schemas.openxmlformats.org/officeDocument/2006/relationships/slideLayout" Target="../slideLayouts/slideLayout83.xml"/><Relationship Id="rId60" Type="http://schemas.openxmlformats.org/officeDocument/2006/relationships/slideLayout" Target="../slideLayouts/slideLayout76.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69" Type="http://schemas.openxmlformats.org/officeDocument/2006/relationships/slideLayout" Target="../slideLayouts/slideLayout85.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3" Type="http://schemas.openxmlformats.org/officeDocument/2006/relationships/slideLayout" Target="../slideLayouts/slideLayout69.xml"/><Relationship Id="rId52" Type="http://schemas.openxmlformats.org/officeDocument/2006/relationships/slideLayout" Target="../slideLayouts/slideLayout68.xml"/><Relationship Id="rId11" Type="http://schemas.openxmlformats.org/officeDocument/2006/relationships/slideLayout" Target="../slideLayouts/slideLayout27.xml"/><Relationship Id="rId55" Type="http://schemas.openxmlformats.org/officeDocument/2006/relationships/slideLayout" Target="../slideLayouts/slideLayout71.xml"/><Relationship Id="rId10" Type="http://schemas.openxmlformats.org/officeDocument/2006/relationships/slideLayout" Target="../slideLayouts/slideLayout26.xml"/><Relationship Id="rId54" Type="http://schemas.openxmlformats.org/officeDocument/2006/relationships/slideLayout" Target="../slideLayouts/slideLayout70.xml"/><Relationship Id="rId13" Type="http://schemas.openxmlformats.org/officeDocument/2006/relationships/slideLayout" Target="../slideLayouts/slideLayout29.xml"/><Relationship Id="rId57" Type="http://schemas.openxmlformats.org/officeDocument/2006/relationships/slideLayout" Target="../slideLayouts/slideLayout73.xml"/><Relationship Id="rId12" Type="http://schemas.openxmlformats.org/officeDocument/2006/relationships/slideLayout" Target="../slideLayouts/slideLayout28.xml"/><Relationship Id="rId56" Type="http://schemas.openxmlformats.org/officeDocument/2006/relationships/slideLayout" Target="../slideLayouts/slideLayout72.xml"/><Relationship Id="rId15" Type="http://schemas.openxmlformats.org/officeDocument/2006/relationships/slideLayout" Target="../slideLayouts/slideLayout31.xml"/><Relationship Id="rId59" Type="http://schemas.openxmlformats.org/officeDocument/2006/relationships/slideLayout" Target="../slideLayouts/slideLayout75.xml"/><Relationship Id="rId14" Type="http://schemas.openxmlformats.org/officeDocument/2006/relationships/slideLayout" Target="../slideLayouts/slideLayout30.xml"/><Relationship Id="rId58" Type="http://schemas.openxmlformats.org/officeDocument/2006/relationships/slideLayout" Target="../slideLayouts/slideLayout74.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40" Type="http://schemas.openxmlformats.org/officeDocument/2006/relationships/theme" Target="../theme/theme4.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31" Type="http://schemas.openxmlformats.org/officeDocument/2006/relationships/slideLayout" Target="../slideLayouts/slideLayout123.xml"/><Relationship Id="rId30" Type="http://schemas.openxmlformats.org/officeDocument/2006/relationships/slideLayout" Target="../slideLayouts/slideLayout122.xml"/><Relationship Id="rId33" Type="http://schemas.openxmlformats.org/officeDocument/2006/relationships/slideLayout" Target="../slideLayouts/slideLayout125.xml"/><Relationship Id="rId32" Type="http://schemas.openxmlformats.org/officeDocument/2006/relationships/slideLayout" Target="../slideLayouts/slideLayout124.xml"/><Relationship Id="rId35" Type="http://schemas.openxmlformats.org/officeDocument/2006/relationships/slideLayout" Target="../slideLayouts/slideLayout127.xml"/><Relationship Id="rId34" Type="http://schemas.openxmlformats.org/officeDocument/2006/relationships/slideLayout" Target="../slideLayouts/slideLayout126.xml"/><Relationship Id="rId37" Type="http://schemas.openxmlformats.org/officeDocument/2006/relationships/slideLayout" Target="../slideLayouts/slideLayout129.xml"/><Relationship Id="rId36" Type="http://schemas.openxmlformats.org/officeDocument/2006/relationships/slideLayout" Target="../slideLayouts/slideLayout128.xml"/><Relationship Id="rId39" Type="http://schemas.openxmlformats.org/officeDocument/2006/relationships/slideLayout" Target="../slideLayouts/slideLayout131.xml"/><Relationship Id="rId38" Type="http://schemas.openxmlformats.org/officeDocument/2006/relationships/slideLayout" Target="../slideLayouts/slideLayout130.xml"/><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slideLayout" Target="../slideLayouts/slideLayout120.xml"/><Relationship Id="rId27" Type="http://schemas.openxmlformats.org/officeDocument/2006/relationships/slideLayout" Target="../slideLayouts/slideLayout119.xml"/><Relationship Id="rId29" Type="http://schemas.openxmlformats.org/officeDocument/2006/relationships/slideLayout" Target="../slideLayouts/slideLayout121.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5" name="Shape 105"/>
        <p:cNvGrpSpPr/>
        <p:nvPr/>
      </p:nvGrpSpPr>
      <p:grpSpPr>
        <a:xfrm>
          <a:off x="0" y="0"/>
          <a:ext cx="0" cy="0"/>
          <a:chOff x="0" y="0"/>
          <a:chExt cx="0" cy="0"/>
        </a:xfrm>
      </p:grpSpPr>
      <p:sp>
        <p:nvSpPr>
          <p:cNvPr id="106" name="Google Shape;106;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Roboto"/>
              <a:buNone/>
              <a:defRPr b="1" i="0" sz="3300" u="none" cap="none" strike="noStrike">
                <a:solidFill>
                  <a:schemeClr val="dk1"/>
                </a:solidFill>
                <a:latin typeface="Roboto"/>
                <a:ea typeface="Roboto"/>
                <a:cs typeface="Roboto"/>
                <a:sym typeface="Roboto"/>
              </a:defRPr>
            </a:lvl1pPr>
            <a:lvl2pPr lvl="1" rtl="0">
              <a:spcBef>
                <a:spcPts val="0"/>
              </a:spcBef>
              <a:spcAft>
                <a:spcPts val="0"/>
              </a:spcAft>
              <a:buSzPts val="1100"/>
              <a:buFont typeface="Roboto"/>
              <a:buNone/>
              <a:defRPr sz="1400">
                <a:latin typeface="Roboto"/>
                <a:ea typeface="Roboto"/>
                <a:cs typeface="Roboto"/>
                <a:sym typeface="Roboto"/>
              </a:defRPr>
            </a:lvl2pPr>
            <a:lvl3pPr lvl="2" rtl="0">
              <a:spcBef>
                <a:spcPts val="0"/>
              </a:spcBef>
              <a:spcAft>
                <a:spcPts val="0"/>
              </a:spcAft>
              <a:buSzPts val="1100"/>
              <a:buFont typeface="Roboto"/>
              <a:buNone/>
              <a:defRPr sz="1400">
                <a:latin typeface="Roboto"/>
                <a:ea typeface="Roboto"/>
                <a:cs typeface="Roboto"/>
                <a:sym typeface="Roboto"/>
              </a:defRPr>
            </a:lvl3pPr>
            <a:lvl4pPr lvl="3" rtl="0">
              <a:spcBef>
                <a:spcPts val="0"/>
              </a:spcBef>
              <a:spcAft>
                <a:spcPts val="0"/>
              </a:spcAft>
              <a:buSzPts val="1100"/>
              <a:buFont typeface="Roboto"/>
              <a:buNone/>
              <a:defRPr sz="1400">
                <a:latin typeface="Roboto"/>
                <a:ea typeface="Roboto"/>
                <a:cs typeface="Roboto"/>
                <a:sym typeface="Roboto"/>
              </a:defRPr>
            </a:lvl4pPr>
            <a:lvl5pPr lvl="4" rtl="0">
              <a:spcBef>
                <a:spcPts val="0"/>
              </a:spcBef>
              <a:spcAft>
                <a:spcPts val="0"/>
              </a:spcAft>
              <a:buSzPts val="1100"/>
              <a:buFont typeface="Roboto"/>
              <a:buNone/>
              <a:defRPr sz="1400">
                <a:latin typeface="Roboto"/>
                <a:ea typeface="Roboto"/>
                <a:cs typeface="Roboto"/>
                <a:sym typeface="Roboto"/>
              </a:defRPr>
            </a:lvl5pPr>
            <a:lvl6pPr lvl="5" rtl="0">
              <a:spcBef>
                <a:spcPts val="0"/>
              </a:spcBef>
              <a:spcAft>
                <a:spcPts val="0"/>
              </a:spcAft>
              <a:buSzPts val="1100"/>
              <a:buFont typeface="Roboto"/>
              <a:buNone/>
              <a:defRPr sz="1400">
                <a:latin typeface="Roboto"/>
                <a:ea typeface="Roboto"/>
                <a:cs typeface="Roboto"/>
                <a:sym typeface="Roboto"/>
              </a:defRPr>
            </a:lvl6pPr>
            <a:lvl7pPr lvl="6" rtl="0">
              <a:spcBef>
                <a:spcPts val="0"/>
              </a:spcBef>
              <a:spcAft>
                <a:spcPts val="0"/>
              </a:spcAft>
              <a:buSzPts val="1100"/>
              <a:buFont typeface="Roboto"/>
              <a:buNone/>
              <a:defRPr sz="1400">
                <a:latin typeface="Roboto"/>
                <a:ea typeface="Roboto"/>
                <a:cs typeface="Roboto"/>
                <a:sym typeface="Roboto"/>
              </a:defRPr>
            </a:lvl7pPr>
            <a:lvl8pPr lvl="7" rtl="0">
              <a:spcBef>
                <a:spcPts val="0"/>
              </a:spcBef>
              <a:spcAft>
                <a:spcPts val="0"/>
              </a:spcAft>
              <a:buSzPts val="1100"/>
              <a:buFont typeface="Roboto"/>
              <a:buNone/>
              <a:defRPr sz="1400">
                <a:latin typeface="Roboto"/>
                <a:ea typeface="Roboto"/>
                <a:cs typeface="Roboto"/>
                <a:sym typeface="Roboto"/>
              </a:defRPr>
            </a:lvl8pPr>
            <a:lvl9pPr lvl="8" rtl="0">
              <a:spcBef>
                <a:spcPts val="0"/>
              </a:spcBef>
              <a:spcAft>
                <a:spcPts val="0"/>
              </a:spcAft>
              <a:buSzPts val="1100"/>
              <a:buFont typeface="Roboto"/>
              <a:buNone/>
              <a:defRPr sz="1400">
                <a:latin typeface="Roboto"/>
                <a:ea typeface="Roboto"/>
                <a:cs typeface="Roboto"/>
                <a:sym typeface="Roboto"/>
              </a:defRPr>
            </a:lvl9pPr>
          </a:lstStyle>
          <a:p/>
        </p:txBody>
      </p:sp>
      <p:sp>
        <p:nvSpPr>
          <p:cNvPr id="107" name="Google Shape;107;p1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3A3838"/>
              </a:buClr>
              <a:buSzPts val="2100"/>
              <a:buFont typeface="Roboto"/>
              <a:buChar char="•"/>
              <a:defRPr i="0" sz="2100" u="none" cap="none" strike="noStrike">
                <a:solidFill>
                  <a:srgbClr val="3A3838"/>
                </a:solidFill>
                <a:latin typeface="Roboto"/>
                <a:ea typeface="Roboto"/>
                <a:cs typeface="Roboto"/>
                <a:sym typeface="Roboto"/>
              </a:defRPr>
            </a:lvl1pPr>
            <a:lvl2pPr indent="-342900" lvl="1" marL="914400" marR="0" rtl="0" algn="l">
              <a:lnSpc>
                <a:spcPct val="90000"/>
              </a:lnSpc>
              <a:spcBef>
                <a:spcPts val="400"/>
              </a:spcBef>
              <a:spcAft>
                <a:spcPts val="0"/>
              </a:spcAft>
              <a:buClr>
                <a:srgbClr val="3A3838"/>
              </a:buClr>
              <a:buSzPts val="1800"/>
              <a:buFont typeface="Roboto"/>
              <a:buChar char="•"/>
              <a:defRPr i="0" sz="1800" u="none" cap="none" strike="noStrike">
                <a:solidFill>
                  <a:srgbClr val="3A3838"/>
                </a:solidFill>
                <a:latin typeface="Roboto"/>
                <a:ea typeface="Roboto"/>
                <a:cs typeface="Roboto"/>
                <a:sym typeface="Roboto"/>
              </a:defRPr>
            </a:lvl2pPr>
            <a:lvl3pPr indent="-323850" lvl="2" marL="1371600" marR="0" rtl="0" algn="l">
              <a:lnSpc>
                <a:spcPct val="90000"/>
              </a:lnSpc>
              <a:spcBef>
                <a:spcPts val="400"/>
              </a:spcBef>
              <a:spcAft>
                <a:spcPts val="0"/>
              </a:spcAft>
              <a:buClr>
                <a:srgbClr val="3A3838"/>
              </a:buClr>
              <a:buSzPts val="1500"/>
              <a:buFont typeface="Roboto"/>
              <a:buChar char="•"/>
              <a:defRPr i="0" sz="1500" u="none" cap="none" strike="noStrike">
                <a:solidFill>
                  <a:srgbClr val="3A3838"/>
                </a:solidFill>
                <a:latin typeface="Roboto"/>
                <a:ea typeface="Roboto"/>
                <a:cs typeface="Roboto"/>
                <a:sym typeface="Roboto"/>
              </a:defRPr>
            </a:lvl3pPr>
            <a:lvl4pPr indent="-317500" lvl="3" marL="1828800" marR="0" rtl="0" algn="l">
              <a:lnSpc>
                <a:spcPct val="90000"/>
              </a:lnSpc>
              <a:spcBef>
                <a:spcPts val="400"/>
              </a:spcBef>
              <a:spcAft>
                <a:spcPts val="0"/>
              </a:spcAft>
              <a:buClr>
                <a:srgbClr val="3A3838"/>
              </a:buClr>
              <a:buSzPts val="1400"/>
              <a:buFont typeface="Roboto"/>
              <a:buChar char="•"/>
              <a:defRPr i="0" sz="1400" u="none" cap="none" strike="noStrike">
                <a:solidFill>
                  <a:srgbClr val="3A3838"/>
                </a:solidFill>
                <a:latin typeface="Roboto"/>
                <a:ea typeface="Roboto"/>
                <a:cs typeface="Roboto"/>
                <a:sym typeface="Roboto"/>
              </a:defRPr>
            </a:lvl4pPr>
            <a:lvl5pPr indent="-317500" lvl="4" marL="2286000" marR="0" rtl="0" algn="l">
              <a:lnSpc>
                <a:spcPct val="90000"/>
              </a:lnSpc>
              <a:spcBef>
                <a:spcPts val="400"/>
              </a:spcBef>
              <a:spcAft>
                <a:spcPts val="0"/>
              </a:spcAft>
              <a:buClr>
                <a:srgbClr val="3A3838"/>
              </a:buClr>
              <a:buSzPts val="1400"/>
              <a:buFont typeface="Roboto"/>
              <a:buChar char="•"/>
              <a:defRPr i="0" sz="1400" u="none" cap="none" strike="noStrike">
                <a:solidFill>
                  <a:srgbClr val="3A3838"/>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Roboto"/>
              <a:buChar char="•"/>
              <a:defRPr i="0" sz="1400" u="none" cap="none" strike="noStrike">
                <a:solidFill>
                  <a:schemeClr val="dk1"/>
                </a:solidFill>
                <a:latin typeface="Roboto"/>
                <a:ea typeface="Roboto"/>
                <a:cs typeface="Roboto"/>
                <a:sym typeface="Roboto"/>
              </a:defRPr>
            </a:lvl6pPr>
            <a:lvl7pPr indent="-317500" lvl="6" marL="3200400" marR="0" rtl="0" algn="l">
              <a:lnSpc>
                <a:spcPct val="90000"/>
              </a:lnSpc>
              <a:spcBef>
                <a:spcPts val="400"/>
              </a:spcBef>
              <a:spcAft>
                <a:spcPts val="0"/>
              </a:spcAft>
              <a:buClr>
                <a:schemeClr val="dk1"/>
              </a:buClr>
              <a:buSzPts val="1400"/>
              <a:buFont typeface="Roboto"/>
              <a:buChar char="•"/>
              <a:defRPr i="0" sz="1400" u="none" cap="none" strike="noStrike">
                <a:solidFill>
                  <a:schemeClr val="dk1"/>
                </a:solidFill>
                <a:latin typeface="Roboto"/>
                <a:ea typeface="Roboto"/>
                <a:cs typeface="Roboto"/>
                <a:sym typeface="Roboto"/>
              </a:defRPr>
            </a:lvl7pPr>
            <a:lvl8pPr indent="-317500" lvl="7" marL="3657600" marR="0" rtl="0" algn="l">
              <a:lnSpc>
                <a:spcPct val="90000"/>
              </a:lnSpc>
              <a:spcBef>
                <a:spcPts val="400"/>
              </a:spcBef>
              <a:spcAft>
                <a:spcPts val="0"/>
              </a:spcAft>
              <a:buClr>
                <a:schemeClr val="dk1"/>
              </a:buClr>
              <a:buSzPts val="1400"/>
              <a:buFont typeface="Roboto"/>
              <a:buChar char="•"/>
              <a:defRPr i="0" sz="1400" u="none" cap="none" strike="noStrike">
                <a:solidFill>
                  <a:schemeClr val="dk1"/>
                </a:solidFill>
                <a:latin typeface="Roboto"/>
                <a:ea typeface="Roboto"/>
                <a:cs typeface="Roboto"/>
                <a:sym typeface="Roboto"/>
              </a:defRPr>
            </a:lvl8pPr>
            <a:lvl9pPr indent="-317500" lvl="8" marL="4114800" marR="0" rtl="0" algn="l">
              <a:lnSpc>
                <a:spcPct val="90000"/>
              </a:lnSpc>
              <a:spcBef>
                <a:spcPts val="400"/>
              </a:spcBef>
              <a:spcAft>
                <a:spcPts val="0"/>
              </a:spcAft>
              <a:buClr>
                <a:schemeClr val="dk1"/>
              </a:buClr>
              <a:buSzPts val="1400"/>
              <a:buFont typeface="Roboto"/>
              <a:buChar char="•"/>
              <a:defRPr i="0" sz="1400" u="none" cap="none" strike="noStrike">
                <a:solidFill>
                  <a:schemeClr val="dk1"/>
                </a:solidFill>
                <a:latin typeface="Roboto"/>
                <a:ea typeface="Roboto"/>
                <a:cs typeface="Roboto"/>
                <a:sym typeface="Roboto"/>
              </a:defRPr>
            </a:lvl9pPr>
          </a:lstStyle>
          <a:p/>
        </p:txBody>
      </p:sp>
      <p:sp>
        <p:nvSpPr>
          <p:cNvPr id="108" name="Google Shape;108;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9" name="Google Shape;109;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1pPr>
            <a:lvl2pPr indent="0" lvl="1"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2pPr>
            <a:lvl3pPr indent="0" lvl="2"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3pPr>
            <a:lvl4pPr indent="0" lvl="3"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4pPr>
            <a:lvl5pPr indent="0" lvl="4"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5pPr>
            <a:lvl6pPr indent="0" lvl="5"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6pPr>
            <a:lvl7pPr indent="0" lvl="6"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7pPr>
            <a:lvl8pPr indent="0" lvl="7"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8pPr>
            <a:lvl9pPr indent="0" lvl="8"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 id="2147483723" r:id="rId60"/>
    <p:sldLayoutId id="2147483724" r:id="rId61"/>
    <p:sldLayoutId id="2147483725" r:id="rId62"/>
    <p:sldLayoutId id="2147483726" r:id="rId63"/>
    <p:sldLayoutId id="2147483727" r:id="rId64"/>
    <p:sldLayoutId id="2147483728" r:id="rId65"/>
    <p:sldLayoutId id="2147483729" r:id="rId66"/>
    <p:sldLayoutId id="2147483730" r:id="rId67"/>
    <p:sldLayoutId id="2147483731" r:id="rId68"/>
    <p:sldLayoutId id="2147483732" r:id="rId69"/>
    <p:sldLayoutId id="2147483733" r:id="rId70"/>
    <p:sldLayoutId id="2147483734" r:id="rId71"/>
    <p:sldLayoutId id="2147483735" r:id="rId72"/>
    <p:sldLayoutId id="2147483736" r:id="rId73"/>
    <p:sldLayoutId id="2147483737" r:id="rId74"/>
    <p:sldLayoutId id="2147483738" r:id="rId75"/>
    <p:sldLayoutId id="2147483739" r:id="rId7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67" name="Shape 967"/>
        <p:cNvGrpSpPr/>
        <p:nvPr/>
      </p:nvGrpSpPr>
      <p:grpSpPr>
        <a:xfrm>
          <a:off x="0" y="0"/>
          <a:ext cx="0" cy="0"/>
          <a:chOff x="0" y="0"/>
          <a:chExt cx="0" cy="0"/>
        </a:xfrm>
      </p:grpSpPr>
      <p:sp>
        <p:nvSpPr>
          <p:cNvPr id="968" name="Google Shape;968;p9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Barlow Condensed"/>
              <a:buNone/>
              <a:defRPr b="1" i="0" sz="3300" u="none" cap="none" strike="noStrike">
                <a:solidFill>
                  <a:schemeClr val="dk1"/>
                </a:solidFill>
                <a:latin typeface="Barlow Condensed"/>
                <a:ea typeface="Barlow Condensed"/>
                <a:cs typeface="Barlow Condensed"/>
                <a:sym typeface="Barlow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9" name="Google Shape;969;p9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3A3838"/>
              </a:buClr>
              <a:buSzPts val="2100"/>
              <a:buFont typeface="Archivo"/>
              <a:buChar char="•"/>
              <a:defRPr i="0" sz="2100" u="none" cap="none" strike="noStrike">
                <a:solidFill>
                  <a:srgbClr val="3A3838"/>
                </a:solidFill>
                <a:latin typeface="Archivo"/>
                <a:ea typeface="Archivo"/>
                <a:cs typeface="Archivo"/>
                <a:sym typeface="Archivo"/>
              </a:defRPr>
            </a:lvl1pPr>
            <a:lvl2pPr indent="-342900" lvl="1" marL="914400" marR="0" rtl="0" algn="l">
              <a:lnSpc>
                <a:spcPct val="90000"/>
              </a:lnSpc>
              <a:spcBef>
                <a:spcPts val="400"/>
              </a:spcBef>
              <a:spcAft>
                <a:spcPts val="0"/>
              </a:spcAft>
              <a:buClr>
                <a:srgbClr val="3A3838"/>
              </a:buClr>
              <a:buSzPts val="1800"/>
              <a:buFont typeface="Archivo"/>
              <a:buChar char="•"/>
              <a:defRPr i="0" sz="1800" u="none" cap="none" strike="noStrike">
                <a:solidFill>
                  <a:srgbClr val="3A3838"/>
                </a:solidFill>
                <a:latin typeface="Archivo"/>
                <a:ea typeface="Archivo"/>
                <a:cs typeface="Archivo"/>
                <a:sym typeface="Archivo"/>
              </a:defRPr>
            </a:lvl2pPr>
            <a:lvl3pPr indent="-323850" lvl="2" marL="1371600" marR="0" rtl="0" algn="l">
              <a:lnSpc>
                <a:spcPct val="90000"/>
              </a:lnSpc>
              <a:spcBef>
                <a:spcPts val="400"/>
              </a:spcBef>
              <a:spcAft>
                <a:spcPts val="0"/>
              </a:spcAft>
              <a:buClr>
                <a:srgbClr val="3A3838"/>
              </a:buClr>
              <a:buSzPts val="1500"/>
              <a:buFont typeface="Archivo"/>
              <a:buChar char="•"/>
              <a:defRPr i="0" sz="1500" u="none" cap="none" strike="noStrike">
                <a:solidFill>
                  <a:srgbClr val="3A3838"/>
                </a:solidFill>
                <a:latin typeface="Archivo"/>
                <a:ea typeface="Archivo"/>
                <a:cs typeface="Archivo"/>
                <a:sym typeface="Archivo"/>
              </a:defRPr>
            </a:lvl3pPr>
            <a:lvl4pPr indent="-317500" lvl="3" marL="1828800" marR="0" rtl="0" algn="l">
              <a:lnSpc>
                <a:spcPct val="90000"/>
              </a:lnSpc>
              <a:spcBef>
                <a:spcPts val="400"/>
              </a:spcBef>
              <a:spcAft>
                <a:spcPts val="0"/>
              </a:spcAft>
              <a:buClr>
                <a:srgbClr val="3A3838"/>
              </a:buClr>
              <a:buSzPts val="1400"/>
              <a:buFont typeface="Archivo"/>
              <a:buChar char="•"/>
              <a:defRPr i="0" sz="1400" u="none" cap="none" strike="noStrike">
                <a:solidFill>
                  <a:srgbClr val="3A3838"/>
                </a:solidFill>
                <a:latin typeface="Archivo"/>
                <a:ea typeface="Archivo"/>
                <a:cs typeface="Archivo"/>
                <a:sym typeface="Archivo"/>
              </a:defRPr>
            </a:lvl4pPr>
            <a:lvl5pPr indent="-317500" lvl="4" marL="2286000" marR="0" rtl="0" algn="l">
              <a:lnSpc>
                <a:spcPct val="90000"/>
              </a:lnSpc>
              <a:spcBef>
                <a:spcPts val="400"/>
              </a:spcBef>
              <a:spcAft>
                <a:spcPts val="0"/>
              </a:spcAft>
              <a:buClr>
                <a:srgbClr val="3A3838"/>
              </a:buClr>
              <a:buSzPts val="1400"/>
              <a:buFont typeface="Archivo"/>
              <a:buChar char="•"/>
              <a:defRPr i="0" sz="1400" u="none" cap="none" strike="noStrike">
                <a:solidFill>
                  <a:srgbClr val="3A3838"/>
                </a:solidFill>
                <a:latin typeface="Archivo"/>
                <a:ea typeface="Archivo"/>
                <a:cs typeface="Archivo"/>
                <a:sym typeface="Archivo"/>
              </a:defRPr>
            </a:lvl5pPr>
            <a:lvl6pPr indent="-317500" lvl="5" marL="2743200" marR="0" rtl="0" algn="l">
              <a:lnSpc>
                <a:spcPct val="90000"/>
              </a:lnSpc>
              <a:spcBef>
                <a:spcPts val="400"/>
              </a:spcBef>
              <a:spcAft>
                <a:spcPts val="0"/>
              </a:spcAft>
              <a:buClr>
                <a:schemeClr val="dk1"/>
              </a:buClr>
              <a:buSzPts val="1400"/>
              <a:buFont typeface="Archivo"/>
              <a:buChar char="•"/>
              <a:defRPr i="0" sz="1400" u="none" cap="none" strike="noStrike">
                <a:solidFill>
                  <a:schemeClr val="dk1"/>
                </a:solidFill>
                <a:latin typeface="Archivo"/>
                <a:ea typeface="Archivo"/>
                <a:cs typeface="Archivo"/>
                <a:sym typeface="Archivo"/>
              </a:defRPr>
            </a:lvl6pPr>
            <a:lvl7pPr indent="-317500" lvl="6" marL="3200400" marR="0" rtl="0" algn="l">
              <a:lnSpc>
                <a:spcPct val="90000"/>
              </a:lnSpc>
              <a:spcBef>
                <a:spcPts val="400"/>
              </a:spcBef>
              <a:spcAft>
                <a:spcPts val="0"/>
              </a:spcAft>
              <a:buClr>
                <a:schemeClr val="dk1"/>
              </a:buClr>
              <a:buSzPts val="1400"/>
              <a:buFont typeface="Archivo"/>
              <a:buChar char="•"/>
              <a:defRPr i="0" sz="1400" u="none" cap="none" strike="noStrike">
                <a:solidFill>
                  <a:schemeClr val="dk1"/>
                </a:solidFill>
                <a:latin typeface="Archivo"/>
                <a:ea typeface="Archivo"/>
                <a:cs typeface="Archivo"/>
                <a:sym typeface="Archivo"/>
              </a:defRPr>
            </a:lvl7pPr>
            <a:lvl8pPr indent="-317500" lvl="7" marL="3657600" marR="0" rtl="0" algn="l">
              <a:lnSpc>
                <a:spcPct val="90000"/>
              </a:lnSpc>
              <a:spcBef>
                <a:spcPts val="400"/>
              </a:spcBef>
              <a:spcAft>
                <a:spcPts val="0"/>
              </a:spcAft>
              <a:buClr>
                <a:schemeClr val="dk1"/>
              </a:buClr>
              <a:buSzPts val="1400"/>
              <a:buFont typeface="Archivo"/>
              <a:buChar char="•"/>
              <a:defRPr i="0" sz="1400" u="none" cap="none" strike="noStrike">
                <a:solidFill>
                  <a:schemeClr val="dk1"/>
                </a:solidFill>
                <a:latin typeface="Archivo"/>
                <a:ea typeface="Archivo"/>
                <a:cs typeface="Archivo"/>
                <a:sym typeface="Archivo"/>
              </a:defRPr>
            </a:lvl8pPr>
            <a:lvl9pPr indent="-317500" lvl="8" marL="4114800" marR="0" rtl="0" algn="l">
              <a:lnSpc>
                <a:spcPct val="90000"/>
              </a:lnSpc>
              <a:spcBef>
                <a:spcPts val="400"/>
              </a:spcBef>
              <a:spcAft>
                <a:spcPts val="0"/>
              </a:spcAft>
              <a:buClr>
                <a:schemeClr val="dk1"/>
              </a:buClr>
              <a:buSzPts val="1400"/>
              <a:buFont typeface="Archivo"/>
              <a:buChar char="•"/>
              <a:defRPr i="0" sz="1400" u="none" cap="none" strike="noStrike">
                <a:solidFill>
                  <a:schemeClr val="dk1"/>
                </a:solidFill>
                <a:latin typeface="Archivo"/>
                <a:ea typeface="Archivo"/>
                <a:cs typeface="Archivo"/>
                <a:sym typeface="Archivo"/>
              </a:defRPr>
            </a:lvl9pPr>
          </a:lstStyle>
          <a:p/>
        </p:txBody>
      </p:sp>
      <p:sp>
        <p:nvSpPr>
          <p:cNvPr id="970" name="Google Shape;970;p9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71" name="Google Shape;971;p9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72" name="Google Shape;972;p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1pPr>
            <a:lvl2pPr indent="0" lvl="1"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2pPr>
            <a:lvl3pPr indent="0" lvl="2"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3pPr>
            <a:lvl4pPr indent="0" lvl="3"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4pPr>
            <a:lvl5pPr indent="0" lvl="4"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5pPr>
            <a:lvl6pPr indent="0" lvl="5"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6pPr>
            <a:lvl7pPr indent="0" lvl="6"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7pPr>
            <a:lvl8pPr indent="0" lvl="7"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8pPr>
            <a:lvl9pPr indent="0" lvl="8"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docs.google.com/spreadsheets/d/1mI4O7vKzufyV9axsrw9GleajrVYjXKNt3crIGlvm9bs/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merltech.org/wp-content/uploads/2022/02/Data-Risk-and-Harms-toshare.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merltech.org/wp-content/uploads/2022/02/Data-Risk-and-Harms-toshar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jamboard.google.com/d/1XcOeHSk3OR8p6uxu1UigmA0qQZn-7v8Y6nrFId87hGs/edit?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docs.google.com/spreadsheets/d/1sa3umVxfSBsqWxVpP8HjYOS0rwYsuHgPDfMIhSMtlnM/edit#gid=77633878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github.com/hotosm/data_protection_project/" TargetMode="External"/><Relationship Id="rId4" Type="http://schemas.openxmlformats.org/officeDocument/2006/relationships/hyperlink" Target="https://docs.google.com/spreadsheets/d/1sa3umVxfSBsqWxVpP8HjYOS0rwYsuHgPDfMIhSMtlnM/edit" TargetMode="External"/><Relationship Id="rId5" Type="http://schemas.openxmlformats.org/officeDocument/2006/relationships/hyperlink" Target="https://www.hotosm.org/updates/mapping-in-confli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xml"/><Relationship Id="rId3" Type="http://schemas.openxmlformats.org/officeDocument/2006/relationships/hyperlink" Target="https://docs.google.com/document/d/1llx29NnSyTm8WUG9Q4FFPRVp8vPgpOaRJgTCg7e9ulQ/edit#heading=h.sdgi7lmjcuz8" TargetMode="External"/><Relationship Id="rId4" Type="http://schemas.openxmlformats.org/officeDocument/2006/relationships/hyperlink" Target="https://docs.google.com/document/d/1xqQlopIQIlQG7qWIcJDWRSwuthyzT0CKeixzFwdkwwo/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docs.google.com/document/d/1llx29NnSyTm8WUG9Q4FFPRVp8vPgpOaRJgTCg7e9ulQ/edit#heading=h.sdgi7lmjcuz8" TargetMode="External"/><Relationship Id="rId4" Type="http://schemas.openxmlformats.org/officeDocument/2006/relationships/hyperlink" Target="https://docs.google.com/document/d/1SM_VUJ_Lhstv3gf9cwsqBWO2o4AQi4WEIVmob1Hbu9M/edit#" TargetMode="External"/><Relationship Id="rId5" Type="http://schemas.openxmlformats.org/officeDocument/2006/relationships/hyperlink" Target="https://www.hotosm.org/updates/data-principles/" TargetMode="External"/><Relationship Id="rId6" Type="http://schemas.openxmlformats.org/officeDocument/2006/relationships/hyperlink" Target="https://docs.google.com/document/d/1xqQlopIQIlQG7qWIcJDWRSwuthyzT0CKeixzFwdkwwo/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hyperlink" Target="https://www.hotosm.org/updates/data-principl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jamboard.google.com/d/14cIUoMi8Zi2TgWqTHBsqT3xzwTLtWyERrcP0nbUhwY8/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35"/>
          <p:cNvSpPr txBox="1"/>
          <p:nvPr>
            <p:ph type="title"/>
          </p:nvPr>
        </p:nvSpPr>
        <p:spPr>
          <a:xfrm>
            <a:off x="2675175" y="2278913"/>
            <a:ext cx="3661500" cy="585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Protection framework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44"/>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Example: Ebola outbreak</a:t>
            </a:r>
            <a:endParaRPr/>
          </a:p>
        </p:txBody>
      </p:sp>
      <p:sp>
        <p:nvSpPr>
          <p:cNvPr id="1557" name="Google Shape;1557;p144"/>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85000" lnSpcReduction="20000"/>
          </a:bodyPr>
          <a:lstStyle/>
          <a:p>
            <a:pPr indent="0" lvl="0" marL="0" rtl="0" algn="just">
              <a:lnSpc>
                <a:spcPct val="115000"/>
              </a:lnSpc>
              <a:spcBef>
                <a:spcPts val="800"/>
              </a:spcBef>
              <a:spcAft>
                <a:spcPts val="0"/>
              </a:spcAft>
              <a:buNone/>
            </a:pPr>
            <a:r>
              <a:rPr lang="en" sz="2000">
                <a:solidFill>
                  <a:srgbClr val="000000"/>
                </a:solidFill>
              </a:rPr>
              <a:t>During an Ebola outbreak, contact tracing is a key intervention to stop the spread of the disease, and mapping is key to contact tracing (medics need to know where the village or neighborhood the patient came from is).</a:t>
            </a:r>
            <a:endParaRPr sz="2000">
              <a:solidFill>
                <a:srgbClr val="000000"/>
              </a:solidFill>
            </a:endParaRPr>
          </a:p>
          <a:p>
            <a:pPr indent="-273050" lvl="1" marL="685800" rtl="0" algn="l">
              <a:lnSpc>
                <a:spcPct val="115000"/>
              </a:lnSpc>
              <a:spcBef>
                <a:spcPts val="800"/>
              </a:spcBef>
              <a:spcAft>
                <a:spcPts val="0"/>
              </a:spcAft>
              <a:buClr>
                <a:srgbClr val="000000"/>
              </a:buClr>
              <a:buSzPct val="100000"/>
              <a:buChar char="○"/>
            </a:pPr>
            <a:r>
              <a:rPr lang="en" sz="2000">
                <a:solidFill>
                  <a:srgbClr val="000000"/>
                </a:solidFill>
              </a:rPr>
              <a:t>Quarantine measures can be violent and coercive. Identifying (or mis-identifying) a village as an Ebola hotspot could lead to the population being quarantined at gunpoint, and perhaps even cut off from supplies of food and water without these being provided.</a:t>
            </a:r>
            <a:endParaRPr sz="2000">
              <a:solidFill>
                <a:srgbClr val="000000"/>
              </a:solidFill>
            </a:endParaRPr>
          </a:p>
          <a:p>
            <a:pPr indent="-273050" lvl="1" marL="685800" rtl="0" algn="l">
              <a:lnSpc>
                <a:spcPct val="115000"/>
              </a:lnSpc>
              <a:spcBef>
                <a:spcPts val="800"/>
              </a:spcBef>
              <a:spcAft>
                <a:spcPts val="0"/>
              </a:spcAft>
              <a:buClr>
                <a:srgbClr val="000000"/>
              </a:buClr>
              <a:buSzPct val="100000"/>
              <a:buChar char="○"/>
            </a:pPr>
            <a:r>
              <a:rPr lang="en" sz="2000">
                <a:solidFill>
                  <a:srgbClr val="000000"/>
                </a:solidFill>
              </a:rPr>
              <a:t>Contact tracing can lead to mistrust of healthcare workers, leading to breakdown of public health systems.</a:t>
            </a:r>
            <a:endParaRPr sz="2000">
              <a:solidFill>
                <a:srgbClr val="000000"/>
              </a:solidFill>
            </a:endParaRPr>
          </a:p>
          <a:p>
            <a:pPr indent="0" lvl="0" marL="0" rtl="0" algn="just">
              <a:spcBef>
                <a:spcPts val="800"/>
              </a:spcBef>
              <a:spcAft>
                <a:spcPts val="0"/>
              </a:spcAft>
              <a:buNone/>
            </a:pPr>
            <a:r>
              <a:t/>
            </a:r>
            <a:endParaRPr sz="2000">
              <a:solidFill>
                <a:srgbClr val="000000"/>
              </a:solidFill>
            </a:endParaRPr>
          </a:p>
          <a:p>
            <a:pPr indent="0" lvl="0" marL="0" rtl="0" algn="just">
              <a:spcBef>
                <a:spcPts val="800"/>
              </a:spcBef>
              <a:spcAft>
                <a:spcPts val="800"/>
              </a:spcAft>
              <a:buNone/>
            </a:pPr>
            <a:r>
              <a:t/>
            </a:r>
            <a:endParaRPr sz="2000">
              <a:solidFill>
                <a:srgbClr val="000000"/>
              </a:solidFill>
            </a:endParaRPr>
          </a:p>
        </p:txBody>
      </p:sp>
      <p:sp>
        <p:nvSpPr>
          <p:cNvPr id="1558" name="Google Shape;1558;p14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45"/>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Example: Satellite/UAV imagery program</a:t>
            </a:r>
            <a:endParaRPr/>
          </a:p>
        </p:txBody>
      </p:sp>
      <p:sp>
        <p:nvSpPr>
          <p:cNvPr id="1565" name="Google Shape;1565;p145"/>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77500" lnSpcReduction="10000"/>
          </a:bodyPr>
          <a:lstStyle/>
          <a:p>
            <a:pPr indent="0" lvl="0" marL="0" rtl="0" algn="just">
              <a:lnSpc>
                <a:spcPct val="115000"/>
              </a:lnSpc>
              <a:spcBef>
                <a:spcPts val="800"/>
              </a:spcBef>
              <a:spcAft>
                <a:spcPts val="0"/>
              </a:spcAft>
              <a:buNone/>
            </a:pPr>
            <a:r>
              <a:rPr lang="en" sz="2000">
                <a:solidFill>
                  <a:srgbClr val="000000"/>
                </a:solidFill>
              </a:rPr>
              <a:t>At times, different groups have proposed using satellite or UAV imagery to monitor sensitive situations. Examples include looking for evidence of atrocities, illegal mining or forestry, or location of rebel encampments.</a:t>
            </a:r>
            <a:endParaRPr sz="2000">
              <a:solidFill>
                <a:srgbClr val="000000"/>
              </a:solidFill>
            </a:endParaRPr>
          </a:p>
          <a:p>
            <a:pPr indent="-263525" lvl="1" marL="685800" rtl="0" algn="l">
              <a:lnSpc>
                <a:spcPct val="115000"/>
              </a:lnSpc>
              <a:spcBef>
                <a:spcPts val="800"/>
              </a:spcBef>
              <a:spcAft>
                <a:spcPts val="0"/>
              </a:spcAft>
              <a:buClr>
                <a:srgbClr val="000000"/>
              </a:buClr>
              <a:buSzPct val="100000"/>
              <a:buChar char="○"/>
            </a:pPr>
            <a:r>
              <a:rPr lang="en" sz="2000">
                <a:solidFill>
                  <a:srgbClr val="000000"/>
                </a:solidFill>
              </a:rPr>
              <a:t>Supposed evidence of atrocities can lead to unforeseen consequences such as reprisals, or to renewed atrocities to hide the evidence. </a:t>
            </a:r>
            <a:endParaRPr sz="2000">
              <a:solidFill>
                <a:srgbClr val="000000"/>
              </a:solidFill>
            </a:endParaRPr>
          </a:p>
          <a:p>
            <a:pPr indent="-263525" lvl="1" marL="685800" rtl="0" algn="l">
              <a:lnSpc>
                <a:spcPct val="115000"/>
              </a:lnSpc>
              <a:spcBef>
                <a:spcPts val="800"/>
              </a:spcBef>
              <a:spcAft>
                <a:spcPts val="0"/>
              </a:spcAft>
              <a:buClr>
                <a:srgbClr val="000000"/>
              </a:buClr>
              <a:buSzPct val="100000"/>
              <a:buChar char="○"/>
            </a:pPr>
            <a:r>
              <a:rPr lang="en" sz="2000">
                <a:solidFill>
                  <a:srgbClr val="000000"/>
                </a:solidFill>
              </a:rPr>
              <a:t>“Illegal” mining or forestry may be the way indigenous or other communities sustain themselves; sometimes these laws are written for the benefit of international extraction companies!</a:t>
            </a:r>
            <a:endParaRPr sz="2000">
              <a:solidFill>
                <a:srgbClr val="000000"/>
              </a:solidFill>
            </a:endParaRPr>
          </a:p>
          <a:p>
            <a:pPr indent="-263525" lvl="1" marL="685800" rtl="0" algn="l">
              <a:lnSpc>
                <a:spcPct val="115000"/>
              </a:lnSpc>
              <a:spcBef>
                <a:spcPts val="800"/>
              </a:spcBef>
              <a:spcAft>
                <a:spcPts val="800"/>
              </a:spcAft>
              <a:buClr>
                <a:srgbClr val="000000"/>
              </a:buClr>
              <a:buSzPct val="100000"/>
              <a:buChar char="○"/>
            </a:pPr>
            <a:r>
              <a:rPr lang="en" sz="2000">
                <a:solidFill>
                  <a:srgbClr val="000000"/>
                </a:solidFill>
              </a:rPr>
              <a:t>It probably doesn’t need to be said that if a government asks for help identifying rebel encampments with UAV imagery it isn’t to sell the rebels Girl Scout cookies. Humanitarian agencies should not be involved in targeting of military actions.</a:t>
            </a:r>
            <a:endParaRPr sz="2000">
              <a:solidFill>
                <a:srgbClr val="000000"/>
              </a:solidFill>
            </a:endParaRPr>
          </a:p>
        </p:txBody>
      </p:sp>
      <p:sp>
        <p:nvSpPr>
          <p:cNvPr id="1566" name="Google Shape;1566;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46"/>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Example: ICRC Data Hack</a:t>
            </a:r>
            <a:endParaRPr/>
          </a:p>
        </p:txBody>
      </p:sp>
      <p:sp>
        <p:nvSpPr>
          <p:cNvPr id="1573" name="Google Shape;1573;p146"/>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85000" lnSpcReduction="10000"/>
          </a:bodyPr>
          <a:lstStyle/>
          <a:p>
            <a:pPr indent="0" lvl="0" marL="0" rtl="0" algn="just">
              <a:lnSpc>
                <a:spcPct val="115000"/>
              </a:lnSpc>
              <a:spcBef>
                <a:spcPts val="800"/>
              </a:spcBef>
              <a:spcAft>
                <a:spcPts val="0"/>
              </a:spcAft>
              <a:buNone/>
            </a:pPr>
            <a:r>
              <a:rPr lang="en" sz="2000">
                <a:solidFill>
                  <a:srgbClr val="000000"/>
                </a:solidFill>
              </a:rPr>
              <a:t>In November of 2021, the International Committee of the Red Cross (ICRC) was hacked by a sophisticated (probably state-sponsored) cyber-attacker. Personally Identifiable Information (PII) including names, locations, and contacts of over 500,000 extremely vulnerable people (including missing and detained persons) was leaked. To this day, the extent of the harm to those people is not yet known.</a:t>
            </a:r>
            <a:endParaRPr sz="2000">
              <a:solidFill>
                <a:srgbClr val="000000"/>
              </a:solidFill>
            </a:endParaRPr>
          </a:p>
          <a:p>
            <a:pPr indent="-273050" lvl="1" marL="685800" rtl="0" algn="l">
              <a:lnSpc>
                <a:spcPct val="115000"/>
              </a:lnSpc>
              <a:spcBef>
                <a:spcPts val="800"/>
              </a:spcBef>
              <a:spcAft>
                <a:spcPts val="0"/>
              </a:spcAft>
              <a:buClr>
                <a:srgbClr val="000000"/>
              </a:buClr>
              <a:buSzPct val="100000"/>
              <a:buChar char="○"/>
            </a:pPr>
            <a:r>
              <a:rPr lang="en" sz="2000">
                <a:solidFill>
                  <a:srgbClr val="000000"/>
                </a:solidFill>
              </a:rPr>
              <a:t>If the ICRC, a well-funded and highly professional agency, can be hacked, what does that say about our ability to secure PII?</a:t>
            </a:r>
            <a:endParaRPr sz="2000">
              <a:solidFill>
                <a:srgbClr val="000000"/>
              </a:solidFill>
            </a:endParaRPr>
          </a:p>
          <a:p>
            <a:pPr indent="-273050" lvl="1" marL="685800" rtl="0" algn="l">
              <a:lnSpc>
                <a:spcPct val="115000"/>
              </a:lnSpc>
              <a:spcBef>
                <a:spcPts val="800"/>
              </a:spcBef>
              <a:spcAft>
                <a:spcPts val="0"/>
              </a:spcAft>
              <a:buClr>
                <a:srgbClr val="000000"/>
              </a:buClr>
              <a:buSzPct val="100000"/>
              <a:buChar char="○"/>
            </a:pPr>
            <a:r>
              <a:rPr lang="en" sz="2000">
                <a:solidFill>
                  <a:srgbClr val="000000"/>
                </a:solidFill>
              </a:rPr>
              <a:t>How do we decide what information we are willing to host?</a:t>
            </a:r>
            <a:endParaRPr sz="2000">
              <a:solidFill>
                <a:srgbClr val="000000"/>
              </a:solidFill>
            </a:endParaRPr>
          </a:p>
          <a:p>
            <a:pPr indent="0" lvl="0" marL="0" rtl="0" algn="just">
              <a:spcBef>
                <a:spcPts val="800"/>
              </a:spcBef>
              <a:spcAft>
                <a:spcPts val="0"/>
              </a:spcAft>
              <a:buNone/>
            </a:pPr>
            <a:r>
              <a:t/>
            </a:r>
            <a:endParaRPr sz="2000">
              <a:solidFill>
                <a:srgbClr val="000000"/>
              </a:solidFill>
            </a:endParaRPr>
          </a:p>
          <a:p>
            <a:pPr indent="0" lvl="0" marL="0" rtl="0" algn="just">
              <a:spcBef>
                <a:spcPts val="800"/>
              </a:spcBef>
              <a:spcAft>
                <a:spcPts val="800"/>
              </a:spcAft>
              <a:buNone/>
            </a:pPr>
            <a:r>
              <a:t/>
            </a:r>
            <a:endParaRPr sz="2000">
              <a:solidFill>
                <a:srgbClr val="000000"/>
              </a:solidFill>
            </a:endParaRPr>
          </a:p>
        </p:txBody>
      </p:sp>
      <p:sp>
        <p:nvSpPr>
          <p:cNvPr id="1574" name="Google Shape;1574;p14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47"/>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Example: Escape route mapping</a:t>
            </a:r>
            <a:endParaRPr/>
          </a:p>
        </p:txBody>
      </p:sp>
      <p:sp>
        <p:nvSpPr>
          <p:cNvPr id="1581" name="Google Shape;1581;p147"/>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85000" lnSpcReduction="10000"/>
          </a:bodyPr>
          <a:lstStyle/>
          <a:p>
            <a:pPr indent="0" lvl="0" marL="0" rtl="0" algn="just">
              <a:lnSpc>
                <a:spcPct val="115000"/>
              </a:lnSpc>
              <a:spcBef>
                <a:spcPts val="800"/>
              </a:spcBef>
              <a:spcAft>
                <a:spcPts val="0"/>
              </a:spcAft>
              <a:buNone/>
            </a:pPr>
            <a:r>
              <a:rPr lang="en" sz="2000">
                <a:solidFill>
                  <a:srgbClr val="000000"/>
                </a:solidFill>
              </a:rPr>
              <a:t>In a conflict situation, people facilitating evacuation and escape may wish for assistance in identifying safe routes for evacuation.</a:t>
            </a:r>
            <a:endParaRPr sz="2000">
              <a:solidFill>
                <a:srgbClr val="000000"/>
              </a:solidFill>
            </a:endParaRPr>
          </a:p>
          <a:p>
            <a:pPr indent="-273050" lvl="1" marL="685800" rtl="0" algn="l">
              <a:lnSpc>
                <a:spcPct val="115000"/>
              </a:lnSpc>
              <a:spcBef>
                <a:spcPts val="800"/>
              </a:spcBef>
              <a:spcAft>
                <a:spcPts val="0"/>
              </a:spcAft>
              <a:buClr>
                <a:srgbClr val="000000"/>
              </a:buClr>
              <a:buSzPct val="100000"/>
              <a:buChar char="○"/>
            </a:pPr>
            <a:r>
              <a:rPr lang="en" sz="2000">
                <a:solidFill>
                  <a:srgbClr val="000000"/>
                </a:solidFill>
              </a:rPr>
              <a:t>This same information may be used by parties to the conflict; if evacuation routes are identified on a public-facing map or data portal someone may use that information to block or target them.</a:t>
            </a:r>
            <a:endParaRPr sz="2000">
              <a:solidFill>
                <a:srgbClr val="000000"/>
              </a:solidFill>
            </a:endParaRPr>
          </a:p>
          <a:p>
            <a:pPr indent="-273050" lvl="1" marL="685800" rtl="0" algn="l">
              <a:lnSpc>
                <a:spcPct val="115000"/>
              </a:lnSpc>
              <a:spcBef>
                <a:spcPts val="800"/>
              </a:spcBef>
              <a:spcAft>
                <a:spcPts val="0"/>
              </a:spcAft>
              <a:buClr>
                <a:srgbClr val="000000"/>
              </a:buClr>
              <a:buSzPct val="100000"/>
              <a:buChar char="○"/>
            </a:pPr>
            <a:r>
              <a:rPr lang="en" sz="2000">
                <a:solidFill>
                  <a:srgbClr val="000000"/>
                </a:solidFill>
              </a:rPr>
              <a:t>Providing the wrong information could have deadly consequences; mapping evacuation routes without reliable on-the-ground quality control may put people in more danger than they would be without such information.</a:t>
            </a:r>
            <a:endParaRPr sz="2000">
              <a:solidFill>
                <a:srgbClr val="000000"/>
              </a:solidFill>
            </a:endParaRPr>
          </a:p>
          <a:p>
            <a:pPr indent="0" lvl="0" marL="0" rtl="0" algn="just">
              <a:spcBef>
                <a:spcPts val="800"/>
              </a:spcBef>
              <a:spcAft>
                <a:spcPts val="0"/>
              </a:spcAft>
              <a:buNone/>
            </a:pPr>
            <a:r>
              <a:t/>
            </a:r>
            <a:endParaRPr sz="2000">
              <a:solidFill>
                <a:srgbClr val="000000"/>
              </a:solidFill>
            </a:endParaRPr>
          </a:p>
          <a:p>
            <a:pPr indent="0" lvl="0" marL="0" rtl="0" algn="just">
              <a:spcBef>
                <a:spcPts val="800"/>
              </a:spcBef>
              <a:spcAft>
                <a:spcPts val="800"/>
              </a:spcAft>
              <a:buNone/>
            </a:pPr>
            <a:r>
              <a:t/>
            </a:r>
            <a:endParaRPr sz="2000">
              <a:solidFill>
                <a:srgbClr val="000000"/>
              </a:solidFill>
            </a:endParaRPr>
          </a:p>
        </p:txBody>
      </p:sp>
      <p:sp>
        <p:nvSpPr>
          <p:cNvPr id="1582" name="Google Shape;1582;p1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48"/>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Example: Informal Community mapping</a:t>
            </a:r>
            <a:endParaRPr/>
          </a:p>
        </p:txBody>
      </p:sp>
      <p:sp>
        <p:nvSpPr>
          <p:cNvPr id="1589" name="Google Shape;1589;p148"/>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85000" lnSpcReduction="20000"/>
          </a:bodyPr>
          <a:lstStyle/>
          <a:p>
            <a:pPr indent="0" lvl="0" marL="0" rtl="0" algn="just">
              <a:lnSpc>
                <a:spcPct val="115000"/>
              </a:lnSpc>
              <a:spcBef>
                <a:spcPts val="800"/>
              </a:spcBef>
              <a:spcAft>
                <a:spcPts val="0"/>
              </a:spcAft>
              <a:buNone/>
            </a:pPr>
            <a:r>
              <a:rPr lang="en" sz="2000">
                <a:solidFill>
                  <a:srgbClr val="000000"/>
                </a:solidFill>
              </a:rPr>
              <a:t>Scenario: in Dar es Salaam, Tanzania, informal communities had built shelters in a flood-prone area along the Msimbazi River. Some of these areas were mapped by HOT teams. One day, the government showed up without warning and destroyed the shelters with bulldozers, calling them “illegal settlements.” Some of the community felt that the mapping had contributed to the decision to destroy their homes by calling attention to them.</a:t>
            </a:r>
            <a:endParaRPr sz="2000">
              <a:solidFill>
                <a:srgbClr val="000000"/>
              </a:solidFill>
            </a:endParaRPr>
          </a:p>
          <a:p>
            <a:pPr indent="-273050" lvl="1" marL="685800" rtl="0" algn="l">
              <a:lnSpc>
                <a:spcPct val="115000"/>
              </a:lnSpc>
              <a:spcBef>
                <a:spcPts val="800"/>
              </a:spcBef>
              <a:spcAft>
                <a:spcPts val="0"/>
              </a:spcAft>
              <a:buClr>
                <a:srgbClr val="000000"/>
              </a:buClr>
              <a:buSzPct val="100000"/>
              <a:buChar char="○"/>
            </a:pPr>
            <a:r>
              <a:rPr lang="en" sz="2000">
                <a:solidFill>
                  <a:srgbClr val="000000"/>
                </a:solidFill>
              </a:rPr>
              <a:t>Are mappers responsible for others using our data in ways we did not anticipate or support?</a:t>
            </a:r>
            <a:endParaRPr sz="2000">
              <a:solidFill>
                <a:srgbClr val="000000"/>
              </a:solidFill>
            </a:endParaRPr>
          </a:p>
          <a:p>
            <a:pPr indent="-273050" lvl="1" marL="685800" rtl="0" algn="l">
              <a:lnSpc>
                <a:spcPct val="115000"/>
              </a:lnSpc>
              <a:spcBef>
                <a:spcPts val="800"/>
              </a:spcBef>
              <a:spcAft>
                <a:spcPts val="0"/>
              </a:spcAft>
              <a:buClr>
                <a:srgbClr val="000000"/>
              </a:buClr>
              <a:buSzPct val="100000"/>
              <a:buChar char="○"/>
            </a:pPr>
            <a:r>
              <a:rPr lang="en" sz="2000">
                <a:solidFill>
                  <a:srgbClr val="000000"/>
                </a:solidFill>
              </a:rPr>
              <a:t>How can we predict and mitigate such risks?</a:t>
            </a:r>
            <a:endParaRPr sz="2000">
              <a:solidFill>
                <a:srgbClr val="000000"/>
              </a:solidFill>
            </a:endParaRPr>
          </a:p>
          <a:p>
            <a:pPr indent="0" lvl="0" marL="0" rtl="0" algn="just">
              <a:spcBef>
                <a:spcPts val="800"/>
              </a:spcBef>
              <a:spcAft>
                <a:spcPts val="0"/>
              </a:spcAft>
              <a:buNone/>
            </a:pPr>
            <a:r>
              <a:t/>
            </a:r>
            <a:endParaRPr sz="2000">
              <a:solidFill>
                <a:srgbClr val="000000"/>
              </a:solidFill>
            </a:endParaRPr>
          </a:p>
          <a:p>
            <a:pPr indent="0" lvl="0" marL="0" rtl="0" algn="just">
              <a:spcBef>
                <a:spcPts val="800"/>
              </a:spcBef>
              <a:spcAft>
                <a:spcPts val="800"/>
              </a:spcAft>
              <a:buNone/>
            </a:pPr>
            <a:r>
              <a:t/>
            </a:r>
            <a:endParaRPr sz="2000">
              <a:solidFill>
                <a:srgbClr val="000000"/>
              </a:solidFill>
            </a:endParaRPr>
          </a:p>
        </p:txBody>
      </p:sp>
      <p:sp>
        <p:nvSpPr>
          <p:cNvPr id="1590" name="Google Shape;1590;p14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49"/>
          <p:cNvSpPr txBox="1"/>
          <p:nvPr>
            <p:ph type="title"/>
          </p:nvPr>
        </p:nvSpPr>
        <p:spPr>
          <a:xfrm>
            <a:off x="2675175" y="2278925"/>
            <a:ext cx="5739900" cy="585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Context Categorization &amp; Assessment</a:t>
            </a:r>
            <a:endParaRPr/>
          </a:p>
        </p:txBody>
      </p:sp>
      <p:sp>
        <p:nvSpPr>
          <p:cNvPr id="1597" name="Google Shape;1597;p149"/>
          <p:cNvSpPr/>
          <p:nvPr/>
        </p:nvSpPr>
        <p:spPr>
          <a:xfrm>
            <a:off x="907275" y="186317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598" name="Google Shape;1598;p149"/>
          <p:cNvSpPr/>
          <p:nvPr/>
        </p:nvSpPr>
        <p:spPr>
          <a:xfrm>
            <a:off x="907275" y="2418450"/>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599" name="Google Shape;1599;p149"/>
          <p:cNvSpPr/>
          <p:nvPr/>
        </p:nvSpPr>
        <p:spPr>
          <a:xfrm>
            <a:off x="907275" y="294662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50"/>
          <p:cNvSpPr txBox="1"/>
          <p:nvPr>
            <p:ph idx="1" type="body"/>
          </p:nvPr>
        </p:nvSpPr>
        <p:spPr>
          <a:xfrm>
            <a:off x="27175" y="0"/>
            <a:ext cx="3086400" cy="831300"/>
          </a:xfrm>
          <a:prstGeom prst="rect">
            <a:avLst/>
          </a:prstGeom>
        </p:spPr>
        <p:txBody>
          <a:bodyPr anchorCtr="0" anchor="ctr" bIns="34275" lIns="68575" spcFirstLastPara="1" rIns="68575" wrap="square" tIns="34275">
            <a:normAutofit fontScale="62500"/>
          </a:bodyPr>
          <a:lstStyle/>
          <a:p>
            <a:pPr indent="0" lvl="0" marL="0" rtl="0" algn="l">
              <a:spcBef>
                <a:spcPts val="800"/>
              </a:spcBef>
              <a:spcAft>
                <a:spcPts val="1200"/>
              </a:spcAft>
              <a:buNone/>
            </a:pPr>
            <a:r>
              <a:rPr lang="en"/>
              <a:t>Ethical Data and Protection               Decision Chart</a:t>
            </a:r>
            <a:endParaRPr/>
          </a:p>
        </p:txBody>
      </p:sp>
      <p:sp>
        <p:nvSpPr>
          <p:cNvPr id="1606" name="Google Shape;1606;p15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07" name="Google Shape;1607;p150"/>
          <p:cNvSpPr txBox="1"/>
          <p:nvPr/>
        </p:nvSpPr>
        <p:spPr>
          <a:xfrm>
            <a:off x="3153025" y="628800"/>
            <a:ext cx="2364600" cy="400200"/>
          </a:xfrm>
          <a:prstGeom prst="rect">
            <a:avLst/>
          </a:prstGeom>
          <a:solidFill>
            <a:srgbClr val="CFE2F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1.</a:t>
            </a:r>
            <a:r>
              <a:rPr lang="en"/>
              <a:t> Context Characterization</a:t>
            </a:r>
            <a:endParaRPr/>
          </a:p>
        </p:txBody>
      </p:sp>
      <p:sp>
        <p:nvSpPr>
          <p:cNvPr id="1608" name="Google Shape;1608;p150"/>
          <p:cNvSpPr txBox="1"/>
          <p:nvPr/>
        </p:nvSpPr>
        <p:spPr>
          <a:xfrm>
            <a:off x="192725" y="3527050"/>
            <a:ext cx="2364600" cy="1477500"/>
          </a:xfrm>
          <a:prstGeom prst="rect">
            <a:avLst/>
          </a:prstGeom>
          <a:solidFill>
            <a:srgbClr val="F4CC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Full Context and Risk Analysis must be completed and reviewed by Director or Manager before any activities can be launched</a:t>
            </a:r>
            <a:r>
              <a:rPr lang="en"/>
              <a:t>.</a:t>
            </a:r>
            <a:endParaRPr/>
          </a:p>
        </p:txBody>
      </p:sp>
      <p:sp>
        <p:nvSpPr>
          <p:cNvPr id="1609" name="Google Shape;1609;p150"/>
          <p:cNvSpPr txBox="1"/>
          <p:nvPr/>
        </p:nvSpPr>
        <p:spPr>
          <a:xfrm>
            <a:off x="3153025" y="76200"/>
            <a:ext cx="2364600" cy="415500"/>
          </a:xfrm>
          <a:prstGeom prst="rect">
            <a:avLst/>
          </a:prstGeom>
          <a:solidFill>
            <a:srgbClr val="FFFFFF"/>
          </a:solidFill>
          <a:ln cap="flat" cmpd="sng" w="7620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Project idea or request</a:t>
            </a:r>
            <a:endParaRPr b="1" sz="1500"/>
          </a:p>
        </p:txBody>
      </p:sp>
      <p:sp>
        <p:nvSpPr>
          <p:cNvPr id="1610" name="Google Shape;1610;p150"/>
          <p:cNvSpPr txBox="1"/>
          <p:nvPr/>
        </p:nvSpPr>
        <p:spPr>
          <a:xfrm>
            <a:off x="460800" y="1030050"/>
            <a:ext cx="1917000" cy="615600"/>
          </a:xfrm>
          <a:prstGeom prst="rect">
            <a:avLst/>
          </a:prstGeom>
          <a:solidFill>
            <a:srgbClr val="F4CC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Conflict or Humanitarian Setting</a:t>
            </a:r>
            <a:endParaRPr/>
          </a:p>
        </p:txBody>
      </p:sp>
      <p:sp>
        <p:nvSpPr>
          <p:cNvPr id="1611" name="Google Shape;1611;p150"/>
          <p:cNvSpPr txBox="1"/>
          <p:nvPr/>
        </p:nvSpPr>
        <p:spPr>
          <a:xfrm>
            <a:off x="3314725" y="1268763"/>
            <a:ext cx="2041200" cy="615600"/>
          </a:xfrm>
          <a:prstGeom prst="rect">
            <a:avLst/>
          </a:prstGeom>
          <a:solidFill>
            <a:srgbClr val="FFF2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Complex emergency or Unstable Setting</a:t>
            </a:r>
            <a:endParaRPr/>
          </a:p>
        </p:txBody>
      </p:sp>
      <p:sp>
        <p:nvSpPr>
          <p:cNvPr id="1612" name="Google Shape;1612;p150"/>
          <p:cNvSpPr txBox="1"/>
          <p:nvPr/>
        </p:nvSpPr>
        <p:spPr>
          <a:xfrm>
            <a:off x="6738900" y="555150"/>
            <a:ext cx="1777800" cy="5442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Stable, Peaceful Setting</a:t>
            </a:r>
            <a:endParaRPr/>
          </a:p>
        </p:txBody>
      </p:sp>
      <p:cxnSp>
        <p:nvCxnSpPr>
          <p:cNvPr id="1613" name="Google Shape;1613;p150"/>
          <p:cNvCxnSpPr>
            <a:stCxn id="1607" idx="1"/>
            <a:endCxn id="1610" idx="3"/>
          </p:cNvCxnSpPr>
          <p:nvPr/>
        </p:nvCxnSpPr>
        <p:spPr>
          <a:xfrm flipH="1">
            <a:off x="2377825" y="828900"/>
            <a:ext cx="775200" cy="509100"/>
          </a:xfrm>
          <a:prstGeom prst="curvedConnector3">
            <a:avLst>
              <a:gd fmla="val 50002" name="adj1"/>
            </a:avLst>
          </a:prstGeom>
          <a:noFill/>
          <a:ln cap="flat" cmpd="sng" w="9525">
            <a:solidFill>
              <a:schemeClr val="dk2"/>
            </a:solidFill>
            <a:prstDash val="solid"/>
            <a:round/>
            <a:headEnd len="med" w="med" type="none"/>
            <a:tailEnd len="med" w="med" type="stealth"/>
          </a:ln>
        </p:spPr>
      </p:cxnSp>
      <p:cxnSp>
        <p:nvCxnSpPr>
          <p:cNvPr id="1614" name="Google Shape;1614;p150"/>
          <p:cNvCxnSpPr>
            <a:stCxn id="1607" idx="2"/>
            <a:endCxn id="1611" idx="0"/>
          </p:cNvCxnSpPr>
          <p:nvPr/>
        </p:nvCxnSpPr>
        <p:spPr>
          <a:xfrm flipH="1" rot="-5400000">
            <a:off x="4215775" y="1148550"/>
            <a:ext cx="239700" cy="600"/>
          </a:xfrm>
          <a:prstGeom prst="curvedConnector3">
            <a:avLst>
              <a:gd fmla="val 50013" name="adj1"/>
            </a:avLst>
          </a:prstGeom>
          <a:noFill/>
          <a:ln cap="flat" cmpd="sng" w="9525">
            <a:solidFill>
              <a:schemeClr val="dk2"/>
            </a:solidFill>
            <a:prstDash val="solid"/>
            <a:round/>
            <a:headEnd len="med" w="med" type="none"/>
            <a:tailEnd len="med" w="med" type="stealth"/>
          </a:ln>
        </p:spPr>
      </p:cxnSp>
      <p:cxnSp>
        <p:nvCxnSpPr>
          <p:cNvPr id="1615" name="Google Shape;1615;p150"/>
          <p:cNvCxnSpPr>
            <a:stCxn id="1607" idx="3"/>
            <a:endCxn id="1612" idx="1"/>
          </p:cNvCxnSpPr>
          <p:nvPr/>
        </p:nvCxnSpPr>
        <p:spPr>
          <a:xfrm flipH="1" rot="10800000">
            <a:off x="5517625" y="827400"/>
            <a:ext cx="1221300" cy="1500"/>
          </a:xfrm>
          <a:prstGeom prst="curvedConnector3">
            <a:avLst>
              <a:gd fmla="val 49999" name="adj1"/>
            </a:avLst>
          </a:prstGeom>
          <a:noFill/>
          <a:ln cap="flat" cmpd="sng" w="9525">
            <a:solidFill>
              <a:schemeClr val="dk2"/>
            </a:solidFill>
            <a:prstDash val="solid"/>
            <a:round/>
            <a:headEnd len="med" w="med" type="none"/>
            <a:tailEnd len="med" w="med" type="stealth"/>
          </a:ln>
        </p:spPr>
      </p:cxnSp>
      <p:sp>
        <p:nvSpPr>
          <p:cNvPr id="1616" name="Google Shape;1616;p150"/>
          <p:cNvSpPr txBox="1"/>
          <p:nvPr/>
        </p:nvSpPr>
        <p:spPr>
          <a:xfrm>
            <a:off x="2996750" y="2156100"/>
            <a:ext cx="2671800" cy="831300"/>
          </a:xfrm>
          <a:prstGeom prst="rect">
            <a:avLst/>
          </a:prstGeom>
          <a:solidFill>
            <a:srgbClr val="CFE2F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2.</a:t>
            </a:r>
            <a:r>
              <a:rPr lang="en"/>
              <a:t> Data Sensitivity </a:t>
            </a:r>
            <a:r>
              <a:rPr lang="en">
                <a:solidFill>
                  <a:schemeClr val="dk1"/>
                </a:solidFill>
              </a:rPr>
              <a:t>Assessment</a:t>
            </a:r>
            <a:r>
              <a:rPr lang="en"/>
              <a:t>: </a:t>
            </a:r>
            <a:r>
              <a:rPr i="1" lang="en"/>
              <a:t>Project Activities and Data Potentially Sensitive?</a:t>
            </a:r>
            <a:endParaRPr i="1"/>
          </a:p>
        </p:txBody>
      </p:sp>
      <p:cxnSp>
        <p:nvCxnSpPr>
          <p:cNvPr id="1617" name="Google Shape;1617;p150"/>
          <p:cNvCxnSpPr>
            <a:stCxn id="1616" idx="1"/>
            <a:endCxn id="1608" idx="0"/>
          </p:cNvCxnSpPr>
          <p:nvPr/>
        </p:nvCxnSpPr>
        <p:spPr>
          <a:xfrm flipH="1">
            <a:off x="1374950" y="2571750"/>
            <a:ext cx="1621800" cy="955200"/>
          </a:xfrm>
          <a:prstGeom prst="curvedConnector2">
            <a:avLst/>
          </a:prstGeom>
          <a:noFill/>
          <a:ln cap="flat" cmpd="sng" w="9525">
            <a:solidFill>
              <a:schemeClr val="dk2"/>
            </a:solidFill>
            <a:prstDash val="solid"/>
            <a:round/>
            <a:headEnd len="med" w="med" type="none"/>
            <a:tailEnd len="med" w="med" type="stealth"/>
          </a:ln>
        </p:spPr>
      </p:cxnSp>
      <p:cxnSp>
        <p:nvCxnSpPr>
          <p:cNvPr id="1618" name="Google Shape;1618;p150"/>
          <p:cNvCxnSpPr>
            <a:stCxn id="1610" idx="2"/>
            <a:endCxn id="1608" idx="0"/>
          </p:cNvCxnSpPr>
          <p:nvPr/>
        </p:nvCxnSpPr>
        <p:spPr>
          <a:xfrm rot="5400000">
            <a:off x="456450" y="2564100"/>
            <a:ext cx="1881300" cy="44400"/>
          </a:xfrm>
          <a:prstGeom prst="curvedConnector3">
            <a:avLst>
              <a:gd fmla="val 50003" name="adj1"/>
            </a:avLst>
          </a:prstGeom>
          <a:noFill/>
          <a:ln cap="flat" cmpd="sng" w="9525">
            <a:solidFill>
              <a:schemeClr val="dk2"/>
            </a:solidFill>
            <a:prstDash val="solid"/>
            <a:round/>
            <a:headEnd len="med" w="med" type="none"/>
            <a:tailEnd len="med" w="med" type="stealth"/>
          </a:ln>
        </p:spPr>
      </p:cxnSp>
      <p:cxnSp>
        <p:nvCxnSpPr>
          <p:cNvPr id="1619" name="Google Shape;1619;p150"/>
          <p:cNvCxnSpPr>
            <a:stCxn id="1611" idx="2"/>
            <a:endCxn id="1616" idx="0"/>
          </p:cNvCxnSpPr>
          <p:nvPr/>
        </p:nvCxnSpPr>
        <p:spPr>
          <a:xfrm rot="5400000">
            <a:off x="4198075" y="2018913"/>
            <a:ext cx="271800" cy="2700"/>
          </a:xfrm>
          <a:prstGeom prst="curvedConnector3">
            <a:avLst>
              <a:gd fmla="val 49989" name="adj1"/>
            </a:avLst>
          </a:prstGeom>
          <a:noFill/>
          <a:ln cap="flat" cmpd="sng" w="9525">
            <a:solidFill>
              <a:schemeClr val="dk2"/>
            </a:solidFill>
            <a:prstDash val="solid"/>
            <a:round/>
            <a:headEnd len="med" w="med" type="none"/>
            <a:tailEnd len="med" w="med" type="stealth"/>
          </a:ln>
        </p:spPr>
      </p:cxnSp>
      <p:sp>
        <p:nvSpPr>
          <p:cNvPr id="1620" name="Google Shape;1620;p150"/>
          <p:cNvSpPr txBox="1"/>
          <p:nvPr/>
        </p:nvSpPr>
        <p:spPr>
          <a:xfrm>
            <a:off x="6300600" y="1570400"/>
            <a:ext cx="2659500" cy="831300"/>
          </a:xfrm>
          <a:prstGeom prst="rect">
            <a:avLst/>
          </a:prstGeom>
          <a:solidFill>
            <a:srgbClr val="CFE2F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chemeClr val="dk1"/>
                </a:solidFill>
              </a:rPr>
              <a:t>2.</a:t>
            </a:r>
            <a:r>
              <a:rPr lang="en">
                <a:solidFill>
                  <a:schemeClr val="dk1"/>
                </a:solidFill>
              </a:rPr>
              <a:t> Data Sensitivity </a:t>
            </a:r>
            <a:r>
              <a:rPr lang="en">
                <a:solidFill>
                  <a:schemeClr val="dk1"/>
                </a:solidFill>
              </a:rPr>
              <a:t>Assessment</a:t>
            </a:r>
            <a:r>
              <a:rPr lang="en">
                <a:solidFill>
                  <a:schemeClr val="dk1"/>
                </a:solidFill>
              </a:rPr>
              <a:t>: </a:t>
            </a:r>
            <a:r>
              <a:rPr i="1" lang="en">
                <a:solidFill>
                  <a:schemeClr val="dk1"/>
                </a:solidFill>
              </a:rPr>
              <a:t>Project Activities and Data Potentially Sensitive?</a:t>
            </a:r>
            <a:endParaRPr/>
          </a:p>
        </p:txBody>
      </p:sp>
      <p:sp>
        <p:nvSpPr>
          <p:cNvPr id="1621" name="Google Shape;1621;p150"/>
          <p:cNvSpPr txBox="1"/>
          <p:nvPr/>
        </p:nvSpPr>
        <p:spPr>
          <a:xfrm>
            <a:off x="5745000" y="4020600"/>
            <a:ext cx="3307500" cy="10467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Light Context and Risk Analysis: no need to verify if full C&amp;R necessary. </a:t>
            </a:r>
            <a:r>
              <a:rPr b="1" i="1" lang="en"/>
              <a:t>Fill out </a:t>
            </a:r>
            <a:r>
              <a:rPr b="1" i="1" lang="en" u="sng">
                <a:solidFill>
                  <a:schemeClr val="hlink"/>
                </a:solidFill>
                <a:hlinkClick r:id="rId3"/>
              </a:rPr>
              <a:t>this</a:t>
            </a:r>
            <a:r>
              <a:rPr b="1" i="1" lang="en"/>
              <a:t> spreadsheet and copy the mitigations into the project plan!</a:t>
            </a:r>
            <a:endParaRPr b="1" i="1"/>
          </a:p>
        </p:txBody>
      </p:sp>
      <p:sp>
        <p:nvSpPr>
          <p:cNvPr id="1622" name="Google Shape;1622;p150"/>
          <p:cNvSpPr txBox="1"/>
          <p:nvPr/>
        </p:nvSpPr>
        <p:spPr>
          <a:xfrm>
            <a:off x="3307275" y="3356325"/>
            <a:ext cx="2041200" cy="1693200"/>
          </a:xfrm>
          <a:prstGeom prst="rect">
            <a:avLst/>
          </a:prstGeom>
          <a:solidFill>
            <a:srgbClr val="FFF2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Director/Manager decision on level of context and risk analysis (</a:t>
            </a:r>
            <a:r>
              <a:rPr b="1" lang="en"/>
              <a:t>Full C&amp;R may not be necessary but don’t proceed without checking</a:t>
            </a:r>
            <a:r>
              <a:rPr lang="en"/>
              <a:t>).</a:t>
            </a:r>
            <a:endParaRPr/>
          </a:p>
        </p:txBody>
      </p:sp>
      <p:cxnSp>
        <p:nvCxnSpPr>
          <p:cNvPr id="1623" name="Google Shape;1623;p150"/>
          <p:cNvCxnSpPr>
            <a:stCxn id="1612" idx="2"/>
            <a:endCxn id="1620" idx="0"/>
          </p:cNvCxnSpPr>
          <p:nvPr/>
        </p:nvCxnSpPr>
        <p:spPr>
          <a:xfrm flipH="1" rot="-5400000">
            <a:off x="7393650" y="1333500"/>
            <a:ext cx="471000" cy="27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1624" name="Google Shape;1624;p150"/>
          <p:cNvCxnSpPr>
            <a:stCxn id="1620" idx="2"/>
            <a:endCxn id="1625" idx="0"/>
          </p:cNvCxnSpPr>
          <p:nvPr/>
        </p:nvCxnSpPr>
        <p:spPr>
          <a:xfrm rot="5400000">
            <a:off x="7478400" y="2551250"/>
            <a:ext cx="301500" cy="2400"/>
          </a:xfrm>
          <a:prstGeom prst="curvedConnector3">
            <a:avLst>
              <a:gd fmla="val 50019" name="adj1"/>
            </a:avLst>
          </a:prstGeom>
          <a:noFill/>
          <a:ln cap="flat" cmpd="sng" w="9525">
            <a:solidFill>
              <a:schemeClr val="dk2"/>
            </a:solidFill>
            <a:prstDash val="solid"/>
            <a:round/>
            <a:headEnd len="med" w="med" type="none"/>
            <a:tailEnd len="med" w="med" type="stealth"/>
          </a:ln>
        </p:spPr>
      </p:cxnSp>
      <p:cxnSp>
        <p:nvCxnSpPr>
          <p:cNvPr id="1626" name="Google Shape;1626;p150"/>
          <p:cNvCxnSpPr>
            <a:stCxn id="1620" idx="1"/>
            <a:endCxn id="1622" idx="3"/>
          </p:cNvCxnSpPr>
          <p:nvPr/>
        </p:nvCxnSpPr>
        <p:spPr>
          <a:xfrm flipH="1">
            <a:off x="5348400" y="1986050"/>
            <a:ext cx="952200" cy="2217000"/>
          </a:xfrm>
          <a:prstGeom prst="curvedConnector3">
            <a:avLst>
              <a:gd fmla="val 49996" name="adj1"/>
            </a:avLst>
          </a:prstGeom>
          <a:noFill/>
          <a:ln cap="flat" cmpd="sng" w="9525">
            <a:solidFill>
              <a:schemeClr val="dk2"/>
            </a:solidFill>
            <a:prstDash val="solid"/>
            <a:round/>
            <a:headEnd len="med" w="med" type="none"/>
            <a:tailEnd len="med" w="med" type="stealth"/>
          </a:ln>
        </p:spPr>
      </p:cxnSp>
      <p:cxnSp>
        <p:nvCxnSpPr>
          <p:cNvPr id="1627" name="Google Shape;1627;p150"/>
          <p:cNvCxnSpPr>
            <a:stCxn id="1616" idx="2"/>
            <a:endCxn id="1622" idx="0"/>
          </p:cNvCxnSpPr>
          <p:nvPr/>
        </p:nvCxnSpPr>
        <p:spPr>
          <a:xfrm rot="5400000">
            <a:off x="4145750" y="3169500"/>
            <a:ext cx="369000" cy="4800"/>
          </a:xfrm>
          <a:prstGeom prst="curvedConnector3">
            <a:avLst>
              <a:gd fmla="val 49990" name="adj1"/>
            </a:avLst>
          </a:prstGeom>
          <a:noFill/>
          <a:ln cap="flat" cmpd="sng" w="9525">
            <a:solidFill>
              <a:schemeClr val="dk2"/>
            </a:solidFill>
            <a:prstDash val="solid"/>
            <a:round/>
            <a:headEnd len="med" w="med" type="none"/>
            <a:tailEnd len="med" w="med" type="stealth"/>
          </a:ln>
        </p:spPr>
      </p:cxnSp>
      <p:cxnSp>
        <p:nvCxnSpPr>
          <p:cNvPr id="1628" name="Google Shape;1628;p150"/>
          <p:cNvCxnSpPr>
            <a:stCxn id="1625" idx="1"/>
            <a:endCxn id="1622" idx="3"/>
          </p:cNvCxnSpPr>
          <p:nvPr/>
        </p:nvCxnSpPr>
        <p:spPr>
          <a:xfrm flipH="1">
            <a:off x="5348400" y="3118963"/>
            <a:ext cx="1097100" cy="10839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1625" name="Google Shape;1625;p150"/>
          <p:cNvSpPr txBox="1"/>
          <p:nvPr/>
        </p:nvSpPr>
        <p:spPr>
          <a:xfrm>
            <a:off x="6445500" y="2703313"/>
            <a:ext cx="2364600" cy="831300"/>
          </a:xfrm>
          <a:prstGeom prst="rect">
            <a:avLst/>
          </a:prstGeom>
          <a:solidFill>
            <a:srgbClr val="CFE2F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t>3.</a:t>
            </a:r>
            <a:r>
              <a:rPr lang="en"/>
              <a:t> Additional Risk Factors Worksheet: </a:t>
            </a:r>
            <a:r>
              <a:rPr i="1" lang="en"/>
              <a:t>additional risk factors present?</a:t>
            </a:r>
            <a:r>
              <a:rPr lang="en"/>
              <a:t>  </a:t>
            </a:r>
            <a:endParaRPr/>
          </a:p>
        </p:txBody>
      </p:sp>
      <p:cxnSp>
        <p:nvCxnSpPr>
          <p:cNvPr id="1629" name="Google Shape;1629;p150"/>
          <p:cNvCxnSpPr>
            <a:stCxn id="1625" idx="2"/>
            <a:endCxn id="1621" idx="0"/>
          </p:cNvCxnSpPr>
          <p:nvPr/>
        </p:nvCxnSpPr>
        <p:spPr>
          <a:xfrm rot="5400000">
            <a:off x="7270350" y="3663163"/>
            <a:ext cx="486000" cy="228900"/>
          </a:xfrm>
          <a:prstGeom prst="curvedConnector3">
            <a:avLst>
              <a:gd fmla="val 49999" name="adj1"/>
            </a:avLst>
          </a:prstGeom>
          <a:noFill/>
          <a:ln cap="flat" cmpd="sng" w="9525">
            <a:solidFill>
              <a:schemeClr val="dk2"/>
            </a:solidFill>
            <a:prstDash val="solid"/>
            <a:round/>
            <a:headEnd len="med" w="med" type="none"/>
            <a:tailEnd len="med" w="med" type="stealth"/>
          </a:ln>
        </p:spPr>
      </p:cxnSp>
      <p:sp>
        <p:nvSpPr>
          <p:cNvPr id="1630" name="Google Shape;1630;p150"/>
          <p:cNvSpPr txBox="1"/>
          <p:nvPr/>
        </p:nvSpPr>
        <p:spPr>
          <a:xfrm>
            <a:off x="2467850" y="822525"/>
            <a:ext cx="60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F9900"/>
                </a:solidFill>
              </a:rPr>
              <a:t>Orange</a:t>
            </a:r>
            <a:r>
              <a:rPr b="1" lang="en" sz="600"/>
              <a:t> or </a:t>
            </a:r>
            <a:r>
              <a:rPr b="1" lang="en" sz="600">
                <a:solidFill>
                  <a:srgbClr val="D73F3E"/>
                </a:solidFill>
              </a:rPr>
              <a:t>Red</a:t>
            </a:r>
            <a:endParaRPr b="1" sz="600">
              <a:solidFill>
                <a:srgbClr val="D73F3E"/>
              </a:solidFill>
            </a:endParaRPr>
          </a:p>
        </p:txBody>
      </p:sp>
      <p:sp>
        <p:nvSpPr>
          <p:cNvPr id="1631" name="Google Shape;1631;p150"/>
          <p:cNvSpPr txBox="1"/>
          <p:nvPr/>
        </p:nvSpPr>
        <p:spPr>
          <a:xfrm>
            <a:off x="5883363" y="3499875"/>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1632" name="Google Shape;1632;p150"/>
          <p:cNvSpPr txBox="1"/>
          <p:nvPr/>
        </p:nvSpPr>
        <p:spPr>
          <a:xfrm>
            <a:off x="5837488" y="2560238"/>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1633" name="Google Shape;1633;p150"/>
          <p:cNvSpPr txBox="1"/>
          <p:nvPr/>
        </p:nvSpPr>
        <p:spPr>
          <a:xfrm>
            <a:off x="7445550" y="3699675"/>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1634" name="Google Shape;1634;p150"/>
          <p:cNvSpPr txBox="1"/>
          <p:nvPr/>
        </p:nvSpPr>
        <p:spPr>
          <a:xfrm>
            <a:off x="7630338" y="2352350"/>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sp>
        <p:nvSpPr>
          <p:cNvPr id="1635" name="Google Shape;1635;p150"/>
          <p:cNvSpPr txBox="1"/>
          <p:nvPr/>
        </p:nvSpPr>
        <p:spPr>
          <a:xfrm>
            <a:off x="4280738" y="3032325"/>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endParaRPr/>
          </a:p>
        </p:txBody>
      </p:sp>
      <p:cxnSp>
        <p:nvCxnSpPr>
          <p:cNvPr id="1636" name="Google Shape;1636;p150"/>
          <p:cNvCxnSpPr>
            <a:stCxn id="1609" idx="2"/>
            <a:endCxn id="1607" idx="0"/>
          </p:cNvCxnSpPr>
          <p:nvPr/>
        </p:nvCxnSpPr>
        <p:spPr>
          <a:xfrm>
            <a:off x="4335325" y="491700"/>
            <a:ext cx="0" cy="137100"/>
          </a:xfrm>
          <a:prstGeom prst="straightConnector1">
            <a:avLst/>
          </a:prstGeom>
          <a:noFill/>
          <a:ln cap="flat" cmpd="sng" w="9525">
            <a:solidFill>
              <a:schemeClr val="dk2"/>
            </a:solidFill>
            <a:prstDash val="solid"/>
            <a:round/>
            <a:headEnd len="med" w="med" type="none"/>
            <a:tailEnd len="med" w="med" type="stealth"/>
          </a:ln>
        </p:spPr>
      </p:cxnSp>
      <p:sp>
        <p:nvSpPr>
          <p:cNvPr id="1637" name="Google Shape;1637;p150"/>
          <p:cNvSpPr txBox="1"/>
          <p:nvPr/>
        </p:nvSpPr>
        <p:spPr>
          <a:xfrm>
            <a:off x="2467838" y="2971800"/>
            <a:ext cx="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Yes</a:t>
            </a:r>
            <a:endParaRPr/>
          </a:p>
        </p:txBody>
      </p:sp>
      <p:sp>
        <p:nvSpPr>
          <p:cNvPr id="1638" name="Google Shape;1638;p150"/>
          <p:cNvSpPr txBox="1"/>
          <p:nvPr/>
        </p:nvSpPr>
        <p:spPr>
          <a:xfrm>
            <a:off x="4426800" y="1010388"/>
            <a:ext cx="605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F1C232"/>
                </a:solidFill>
              </a:rPr>
              <a:t>Yellow</a:t>
            </a:r>
            <a:endParaRPr b="1" sz="600">
              <a:solidFill>
                <a:srgbClr val="F1C232"/>
              </a:solidFill>
            </a:endParaRPr>
          </a:p>
        </p:txBody>
      </p:sp>
      <p:sp>
        <p:nvSpPr>
          <p:cNvPr id="1639" name="Google Shape;1639;p150"/>
          <p:cNvSpPr txBox="1"/>
          <p:nvPr/>
        </p:nvSpPr>
        <p:spPr>
          <a:xfrm>
            <a:off x="5940013" y="822513"/>
            <a:ext cx="605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38761D"/>
                </a:solidFill>
              </a:rPr>
              <a:t>Green</a:t>
            </a:r>
            <a:endParaRPr b="1" sz="600">
              <a:solidFill>
                <a:srgbClr val="38761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51"/>
          <p:cNvSpPr txBox="1"/>
          <p:nvPr>
            <p:ph idx="1" type="body"/>
          </p:nvPr>
        </p:nvSpPr>
        <p:spPr>
          <a:xfrm>
            <a:off x="457197" y="-2700"/>
            <a:ext cx="3222000" cy="558000"/>
          </a:xfrm>
          <a:prstGeom prst="rect">
            <a:avLst/>
          </a:prstGeom>
        </p:spPr>
        <p:txBody>
          <a:bodyPr anchorCtr="0" anchor="ctr" bIns="34275" lIns="68575" spcFirstLastPara="1" rIns="68575" wrap="square" tIns="34275">
            <a:normAutofit fontScale="70000"/>
          </a:bodyPr>
          <a:lstStyle/>
          <a:p>
            <a:pPr indent="0" lvl="0" marL="0" rtl="0" algn="ctr">
              <a:spcBef>
                <a:spcPts val="800"/>
              </a:spcBef>
              <a:spcAft>
                <a:spcPts val="1200"/>
              </a:spcAft>
              <a:buNone/>
            </a:pPr>
            <a:r>
              <a:rPr lang="en"/>
              <a:t>Context Characterization</a:t>
            </a:r>
            <a:endParaRPr/>
          </a:p>
        </p:txBody>
      </p:sp>
      <p:sp>
        <p:nvSpPr>
          <p:cNvPr id="1646" name="Google Shape;1646;p15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47" name="Google Shape;1647;p151"/>
          <p:cNvSpPr txBox="1"/>
          <p:nvPr/>
        </p:nvSpPr>
        <p:spPr>
          <a:xfrm>
            <a:off x="0" y="616600"/>
            <a:ext cx="2735700" cy="831300"/>
          </a:xfrm>
          <a:prstGeom prst="rect">
            <a:avLst/>
          </a:prstGeom>
          <a:solidFill>
            <a:srgbClr val="DD7E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Declared Interstate War</a:t>
            </a:r>
            <a:endParaRPr/>
          </a:p>
          <a:p>
            <a:pPr indent="-317500" lvl="0" marL="457200" rtl="0" algn="l">
              <a:spcBef>
                <a:spcPts val="0"/>
              </a:spcBef>
              <a:spcAft>
                <a:spcPts val="0"/>
              </a:spcAft>
              <a:buSzPts val="1400"/>
              <a:buChar char="-"/>
            </a:pPr>
            <a:r>
              <a:rPr lang="en"/>
              <a:t>WW2, Iran/Iraq, Eritrea/Ethiopia</a:t>
            </a:r>
            <a:endParaRPr/>
          </a:p>
        </p:txBody>
      </p:sp>
      <p:sp>
        <p:nvSpPr>
          <p:cNvPr id="1648" name="Google Shape;1648;p151"/>
          <p:cNvSpPr txBox="1"/>
          <p:nvPr/>
        </p:nvSpPr>
        <p:spPr>
          <a:xfrm>
            <a:off x="0" y="1509200"/>
            <a:ext cx="2735700" cy="615600"/>
          </a:xfrm>
          <a:prstGeom prst="rect">
            <a:avLst/>
          </a:prstGeom>
          <a:solidFill>
            <a:srgbClr val="DD7E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Undeclared Interstate War</a:t>
            </a:r>
            <a:endParaRPr/>
          </a:p>
          <a:p>
            <a:pPr indent="-317500" lvl="0" marL="457200" rtl="0" algn="l">
              <a:spcBef>
                <a:spcPts val="0"/>
              </a:spcBef>
              <a:spcAft>
                <a:spcPts val="0"/>
              </a:spcAft>
              <a:buSzPts val="1400"/>
              <a:buChar char="-"/>
            </a:pPr>
            <a:r>
              <a:rPr lang="en"/>
              <a:t>Russia/Ukraine 2022</a:t>
            </a:r>
            <a:endParaRPr/>
          </a:p>
        </p:txBody>
      </p:sp>
      <p:sp>
        <p:nvSpPr>
          <p:cNvPr id="1649" name="Google Shape;1649;p151"/>
          <p:cNvSpPr txBox="1"/>
          <p:nvPr/>
        </p:nvSpPr>
        <p:spPr>
          <a:xfrm>
            <a:off x="0" y="2186100"/>
            <a:ext cx="2735700" cy="831300"/>
          </a:xfrm>
          <a:prstGeom prst="rect">
            <a:avLst/>
          </a:prstGeom>
          <a:solidFill>
            <a:srgbClr val="DD7E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Recognized Civil War</a:t>
            </a:r>
            <a:endParaRPr/>
          </a:p>
          <a:p>
            <a:pPr indent="-317500" lvl="0" marL="457200" rtl="0" algn="l">
              <a:spcBef>
                <a:spcPts val="0"/>
              </a:spcBef>
              <a:spcAft>
                <a:spcPts val="0"/>
              </a:spcAft>
              <a:buSzPts val="1400"/>
              <a:buChar char="-"/>
            </a:pPr>
            <a:r>
              <a:rPr lang="en"/>
              <a:t>South Sudan independence war</a:t>
            </a:r>
            <a:endParaRPr/>
          </a:p>
        </p:txBody>
      </p:sp>
      <p:sp>
        <p:nvSpPr>
          <p:cNvPr id="1650" name="Google Shape;1650;p151"/>
          <p:cNvSpPr txBox="1"/>
          <p:nvPr/>
        </p:nvSpPr>
        <p:spPr>
          <a:xfrm>
            <a:off x="0" y="3078700"/>
            <a:ext cx="2735700" cy="831300"/>
          </a:xfrm>
          <a:prstGeom prst="rect">
            <a:avLst/>
          </a:prstGeom>
          <a:solidFill>
            <a:srgbClr val="DD7E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Unrecognized Civil War</a:t>
            </a:r>
            <a:endParaRPr/>
          </a:p>
          <a:p>
            <a:pPr indent="-317500" lvl="0" marL="457200" rtl="0" algn="l">
              <a:spcBef>
                <a:spcPts val="0"/>
              </a:spcBef>
              <a:spcAft>
                <a:spcPts val="0"/>
              </a:spcAft>
              <a:buSzPts val="1400"/>
              <a:buChar char="-"/>
            </a:pPr>
            <a:r>
              <a:rPr lang="en"/>
              <a:t>Darfur rebellion, Eastern DRC, Mali, Myanmar</a:t>
            </a:r>
            <a:endParaRPr/>
          </a:p>
        </p:txBody>
      </p:sp>
      <p:sp>
        <p:nvSpPr>
          <p:cNvPr id="1651" name="Google Shape;1651;p151"/>
          <p:cNvSpPr txBox="1"/>
          <p:nvPr/>
        </p:nvSpPr>
        <p:spPr>
          <a:xfrm>
            <a:off x="0" y="4005425"/>
            <a:ext cx="2735700" cy="1046700"/>
          </a:xfrm>
          <a:prstGeom prst="rect">
            <a:avLst/>
          </a:prstGeom>
          <a:solidFill>
            <a:srgbClr val="F6B2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Internecine Violence</a:t>
            </a:r>
            <a:endParaRPr/>
          </a:p>
          <a:p>
            <a:pPr indent="-317500" lvl="0" marL="457200" rtl="0" algn="l">
              <a:spcBef>
                <a:spcPts val="0"/>
              </a:spcBef>
              <a:spcAft>
                <a:spcPts val="0"/>
              </a:spcAft>
              <a:buSzPts val="1400"/>
              <a:buChar char="-"/>
            </a:pPr>
            <a:r>
              <a:rPr lang="en"/>
              <a:t>Isis, Mai Mai in DRC, Burkina Faso, Mindanao in Philippines</a:t>
            </a:r>
            <a:endParaRPr/>
          </a:p>
        </p:txBody>
      </p:sp>
      <p:sp>
        <p:nvSpPr>
          <p:cNvPr id="1652" name="Google Shape;1652;p151"/>
          <p:cNvSpPr txBox="1"/>
          <p:nvPr/>
        </p:nvSpPr>
        <p:spPr>
          <a:xfrm>
            <a:off x="2909100" y="1704100"/>
            <a:ext cx="3325800" cy="1046700"/>
          </a:xfrm>
          <a:prstGeom prst="rect">
            <a:avLst/>
          </a:prstGeom>
          <a:solidFill>
            <a:srgbClr val="F6B2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Formally Lawless Areas</a:t>
            </a:r>
            <a:endParaRPr/>
          </a:p>
          <a:p>
            <a:pPr indent="-317500" lvl="0" marL="457200" rtl="0" algn="l">
              <a:spcBef>
                <a:spcPts val="0"/>
              </a:spcBef>
              <a:spcAft>
                <a:spcPts val="0"/>
              </a:spcAft>
              <a:buSzPts val="1400"/>
              <a:buChar char="-"/>
            </a:pPr>
            <a:r>
              <a:rPr lang="en"/>
              <a:t>Northern Mexico drug gangs</a:t>
            </a:r>
            <a:endParaRPr/>
          </a:p>
          <a:p>
            <a:pPr indent="-317500" lvl="0" marL="457200" rtl="0" algn="l">
              <a:spcBef>
                <a:spcPts val="0"/>
              </a:spcBef>
              <a:spcAft>
                <a:spcPts val="0"/>
              </a:spcAft>
              <a:buSzPts val="1400"/>
              <a:buChar char="-"/>
            </a:pPr>
            <a:r>
              <a:rPr lang="en"/>
              <a:t>Cité de Soleil in Haiti</a:t>
            </a:r>
            <a:endParaRPr/>
          </a:p>
          <a:p>
            <a:pPr indent="-317500" lvl="0" marL="457200" rtl="0" algn="l">
              <a:spcBef>
                <a:spcPts val="0"/>
              </a:spcBef>
              <a:spcAft>
                <a:spcPts val="0"/>
              </a:spcAft>
              <a:buSzPts val="1400"/>
              <a:buChar char="-"/>
            </a:pPr>
            <a:r>
              <a:rPr lang="en"/>
              <a:t>Tribal areas in Pakistan</a:t>
            </a:r>
            <a:endParaRPr/>
          </a:p>
        </p:txBody>
      </p:sp>
      <p:sp>
        <p:nvSpPr>
          <p:cNvPr id="1653" name="Google Shape;1653;p151"/>
          <p:cNvSpPr txBox="1"/>
          <p:nvPr/>
        </p:nvSpPr>
        <p:spPr>
          <a:xfrm>
            <a:off x="6496500" y="227200"/>
            <a:ext cx="2647500" cy="12621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Entrenched Poverty/Corruption</a:t>
            </a:r>
            <a:endParaRPr/>
          </a:p>
          <a:p>
            <a:pPr indent="-317500" lvl="0" marL="457200" rtl="0" algn="l">
              <a:spcBef>
                <a:spcPts val="0"/>
              </a:spcBef>
              <a:spcAft>
                <a:spcPts val="0"/>
              </a:spcAft>
              <a:buSzPts val="1400"/>
              <a:buChar char="-"/>
            </a:pPr>
            <a:r>
              <a:rPr lang="en"/>
              <a:t>Informal areas/slums without notable internal violence such as informal areas of Dar es Salaam</a:t>
            </a:r>
            <a:endParaRPr/>
          </a:p>
        </p:txBody>
      </p:sp>
      <p:sp>
        <p:nvSpPr>
          <p:cNvPr id="1654" name="Google Shape;1654;p151"/>
          <p:cNvSpPr txBox="1"/>
          <p:nvPr/>
        </p:nvSpPr>
        <p:spPr>
          <a:xfrm>
            <a:off x="2880750" y="2801850"/>
            <a:ext cx="3382500" cy="831300"/>
          </a:xfrm>
          <a:prstGeom prst="rect">
            <a:avLst/>
          </a:prstGeom>
          <a:solidFill>
            <a:srgbClr val="FFF2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High Criminality</a:t>
            </a:r>
            <a:endParaRPr/>
          </a:p>
          <a:p>
            <a:pPr indent="-317500" lvl="0" marL="457200" rtl="0" algn="l">
              <a:spcBef>
                <a:spcPts val="0"/>
              </a:spcBef>
              <a:spcAft>
                <a:spcPts val="0"/>
              </a:spcAft>
              <a:buSzPts val="1400"/>
              <a:buChar char="-"/>
            </a:pPr>
            <a:r>
              <a:rPr lang="en"/>
              <a:t>Urban slums such as Kibera, Karachi, Rio, or Mexico City</a:t>
            </a:r>
            <a:endParaRPr/>
          </a:p>
        </p:txBody>
      </p:sp>
      <p:sp>
        <p:nvSpPr>
          <p:cNvPr id="1655" name="Google Shape;1655;p151"/>
          <p:cNvSpPr txBox="1"/>
          <p:nvPr/>
        </p:nvSpPr>
        <p:spPr>
          <a:xfrm>
            <a:off x="2909100" y="555300"/>
            <a:ext cx="3325800" cy="1046700"/>
          </a:xfrm>
          <a:prstGeom prst="rect">
            <a:avLst/>
          </a:prstGeom>
          <a:solidFill>
            <a:srgbClr val="F6B26B"/>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Complex Emergency</a:t>
            </a:r>
            <a:endParaRPr/>
          </a:p>
          <a:p>
            <a:pPr indent="-317500" lvl="0" marL="457200" rtl="0" algn="l">
              <a:spcBef>
                <a:spcPts val="0"/>
              </a:spcBef>
              <a:spcAft>
                <a:spcPts val="0"/>
              </a:spcAft>
              <a:buSzPts val="1400"/>
              <a:buChar char="-"/>
            </a:pPr>
            <a:r>
              <a:rPr lang="en"/>
              <a:t>Floods in Pakistan or Rohingya settlement (humanitarian context combined with natural disaster)</a:t>
            </a:r>
            <a:endParaRPr/>
          </a:p>
        </p:txBody>
      </p:sp>
      <p:sp>
        <p:nvSpPr>
          <p:cNvPr id="1656" name="Google Shape;1656;p151"/>
          <p:cNvSpPr txBox="1"/>
          <p:nvPr/>
        </p:nvSpPr>
        <p:spPr>
          <a:xfrm>
            <a:off x="2880750" y="3684200"/>
            <a:ext cx="3382500" cy="1477500"/>
          </a:xfrm>
          <a:prstGeom prst="rect">
            <a:avLst/>
          </a:prstGeom>
          <a:solidFill>
            <a:srgbClr val="FFF2CC"/>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Conflict-Adjacent areas</a:t>
            </a:r>
            <a:endParaRPr/>
          </a:p>
          <a:p>
            <a:pPr indent="-317500" lvl="0" marL="457200" rtl="0" algn="l">
              <a:spcBef>
                <a:spcPts val="0"/>
              </a:spcBef>
              <a:spcAft>
                <a:spcPts val="0"/>
              </a:spcAft>
              <a:buSzPts val="1400"/>
              <a:buChar char="-"/>
            </a:pPr>
            <a:r>
              <a:rPr lang="en"/>
              <a:t>Generally peaceful and stable but hosting/containing people fleeing or affected by nearby conflict (borders of Tanzania/Burundi, Thailand/Burma)</a:t>
            </a:r>
            <a:endParaRPr/>
          </a:p>
        </p:txBody>
      </p:sp>
      <p:sp>
        <p:nvSpPr>
          <p:cNvPr id="1657" name="Google Shape;1657;p151"/>
          <p:cNvSpPr txBox="1"/>
          <p:nvPr/>
        </p:nvSpPr>
        <p:spPr>
          <a:xfrm>
            <a:off x="6496500" y="1617600"/>
            <a:ext cx="2647500" cy="19086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Poverty</a:t>
            </a:r>
            <a:endParaRPr/>
          </a:p>
          <a:p>
            <a:pPr indent="-317500" lvl="0" marL="457200" rtl="0" algn="l">
              <a:spcBef>
                <a:spcPts val="0"/>
              </a:spcBef>
              <a:spcAft>
                <a:spcPts val="0"/>
              </a:spcAft>
              <a:buSzPts val="1400"/>
              <a:buChar char="-"/>
            </a:pPr>
            <a:r>
              <a:rPr lang="en"/>
              <a:t>Lack of resources due to underdevelopment rather than deliberate malfeasance. Generally characterized by subsistence farming (rural Tanzania, Bali)</a:t>
            </a:r>
            <a:endParaRPr/>
          </a:p>
        </p:txBody>
      </p:sp>
      <p:sp>
        <p:nvSpPr>
          <p:cNvPr id="1658" name="Google Shape;1658;p151"/>
          <p:cNvSpPr txBox="1"/>
          <p:nvPr/>
        </p:nvSpPr>
        <p:spPr>
          <a:xfrm>
            <a:off x="6496500" y="3654500"/>
            <a:ext cx="2647500" cy="1477500"/>
          </a:xfrm>
          <a:prstGeom prst="rect">
            <a:avLst/>
          </a:prstGeom>
          <a:solidFill>
            <a:srgbClr val="D9EAD3"/>
          </a:solidFill>
          <a:ln cap="flat" cmpd="sng" w="2857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Stable, peaceful, developing</a:t>
            </a:r>
            <a:endParaRPr/>
          </a:p>
          <a:p>
            <a:pPr indent="-317500" lvl="0" marL="457200" rtl="0" algn="l">
              <a:spcBef>
                <a:spcPts val="0"/>
              </a:spcBef>
              <a:spcAft>
                <a:spcPts val="0"/>
              </a:spcAft>
              <a:buSzPts val="1400"/>
              <a:buChar char="-"/>
            </a:pPr>
            <a:r>
              <a:rPr lang="en"/>
              <a:t>May still be poor but things are improving, government, population, other actors reasonably aligned.</a:t>
            </a:r>
            <a:endParaRPr/>
          </a:p>
        </p:txBody>
      </p:sp>
      <p:sp>
        <p:nvSpPr>
          <p:cNvPr id="1659" name="Google Shape;1659;p151"/>
          <p:cNvSpPr/>
          <p:nvPr/>
        </p:nvSpPr>
        <p:spPr>
          <a:xfrm>
            <a:off x="75350" y="68550"/>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52"/>
          <p:cNvSpPr txBox="1"/>
          <p:nvPr>
            <p:ph idx="1" type="body"/>
          </p:nvPr>
        </p:nvSpPr>
        <p:spPr>
          <a:xfrm>
            <a:off x="147800" y="76200"/>
            <a:ext cx="1763700" cy="998100"/>
          </a:xfrm>
          <a:prstGeom prst="rect">
            <a:avLst/>
          </a:prstGeom>
        </p:spPr>
        <p:txBody>
          <a:bodyPr anchorCtr="0" anchor="ctr" bIns="34275" lIns="68575" spcFirstLastPara="1" rIns="68575" wrap="square" tIns="34275">
            <a:normAutofit/>
          </a:bodyPr>
          <a:lstStyle/>
          <a:p>
            <a:pPr indent="0" lvl="0" marL="0" rtl="0" algn="ctr">
              <a:spcBef>
                <a:spcPts val="800"/>
              </a:spcBef>
              <a:spcAft>
                <a:spcPts val="1200"/>
              </a:spcAft>
              <a:buNone/>
            </a:pPr>
            <a:r>
              <a:rPr lang="en" sz="3000"/>
              <a:t>Data Sensitivity</a:t>
            </a:r>
            <a:endParaRPr sz="3000"/>
          </a:p>
        </p:txBody>
      </p:sp>
      <p:sp>
        <p:nvSpPr>
          <p:cNvPr id="1666" name="Google Shape;1666;p15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67" name="Google Shape;1667;p152"/>
          <p:cNvSpPr txBox="1"/>
          <p:nvPr/>
        </p:nvSpPr>
        <p:spPr>
          <a:xfrm>
            <a:off x="2529150" y="102475"/>
            <a:ext cx="49659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collecting personally identifiable information (PII)?</a:t>
            </a:r>
            <a:endParaRPr b="1" i="1"/>
          </a:p>
        </p:txBody>
      </p:sp>
      <p:sp>
        <p:nvSpPr>
          <p:cNvPr id="1668" name="Google Shape;1668;p152"/>
          <p:cNvSpPr txBox="1"/>
          <p:nvPr/>
        </p:nvSpPr>
        <p:spPr>
          <a:xfrm>
            <a:off x="2529225" y="842700"/>
            <a:ext cx="49659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collecting data considered sensitive by the community, project team, organization, or government?</a:t>
            </a:r>
            <a:endParaRPr b="1" i="1"/>
          </a:p>
        </p:txBody>
      </p:sp>
      <p:sp>
        <p:nvSpPr>
          <p:cNvPr id="1669" name="Google Shape;1669;p152"/>
          <p:cNvSpPr txBox="1"/>
          <p:nvPr/>
        </p:nvSpPr>
        <p:spPr>
          <a:xfrm>
            <a:off x="2535513" y="2112050"/>
            <a:ext cx="49659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working with or mapping vulnerable or marginalized groups?</a:t>
            </a:r>
            <a:endParaRPr b="1" i="1"/>
          </a:p>
        </p:txBody>
      </p:sp>
      <p:sp>
        <p:nvSpPr>
          <p:cNvPr id="1670" name="Google Shape;1670;p152"/>
          <p:cNvSpPr txBox="1"/>
          <p:nvPr/>
        </p:nvSpPr>
        <p:spPr>
          <a:xfrm>
            <a:off x="2529225" y="2828588"/>
            <a:ext cx="4965900" cy="831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sharing otherwise unavailable data with other </a:t>
            </a:r>
            <a:r>
              <a:rPr b="1" i="1" lang="en"/>
              <a:t>actors</a:t>
            </a:r>
            <a:r>
              <a:rPr b="1" i="1" lang="en"/>
              <a:t>, including governments, who may use it to make specific decisions about individuals or communities?</a:t>
            </a:r>
            <a:endParaRPr b="1" i="1"/>
          </a:p>
        </p:txBody>
      </p:sp>
      <p:sp>
        <p:nvSpPr>
          <p:cNvPr id="1671" name="Google Shape;1671;p152"/>
          <p:cNvSpPr txBox="1"/>
          <p:nvPr/>
        </p:nvSpPr>
        <p:spPr>
          <a:xfrm>
            <a:off x="0" y="4497000"/>
            <a:ext cx="2394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Adapted from Amos Doornboos’s </a:t>
            </a:r>
            <a:r>
              <a:rPr lang="en" sz="1000" u="sng">
                <a:solidFill>
                  <a:schemeClr val="hlink"/>
                </a:solidFill>
                <a:hlinkClick r:id="rId3"/>
              </a:rPr>
              <a:t>Quickly Identifying Potential Data Risks</a:t>
            </a:r>
            <a:r>
              <a:rPr lang="en" sz="1000"/>
              <a:t>, February 2022, CC-BY-SA 4.0</a:t>
            </a:r>
            <a:endParaRPr sz="1000"/>
          </a:p>
        </p:txBody>
      </p:sp>
      <p:sp>
        <p:nvSpPr>
          <p:cNvPr id="1672" name="Google Shape;1672;p152"/>
          <p:cNvSpPr/>
          <p:nvPr/>
        </p:nvSpPr>
        <p:spPr>
          <a:xfrm>
            <a:off x="7721250" y="3543672"/>
            <a:ext cx="1141500" cy="1107300"/>
          </a:xfrm>
          <a:prstGeom prst="octagon">
            <a:avLst>
              <a:gd fmla="val 29289"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673" name="Google Shape;1673;p152"/>
          <p:cNvSpPr/>
          <p:nvPr/>
        </p:nvSpPr>
        <p:spPr>
          <a:xfrm>
            <a:off x="7924800" y="320175"/>
            <a:ext cx="632400" cy="10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52"/>
          <p:cNvSpPr txBox="1"/>
          <p:nvPr/>
        </p:nvSpPr>
        <p:spPr>
          <a:xfrm>
            <a:off x="7619250" y="1224525"/>
            <a:ext cx="1333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If you answer “Yes” to any of these questions:</a:t>
            </a:r>
            <a:endParaRPr/>
          </a:p>
        </p:txBody>
      </p:sp>
      <p:sp>
        <p:nvSpPr>
          <p:cNvPr id="1675" name="Google Shape;1675;p152"/>
          <p:cNvSpPr/>
          <p:nvPr/>
        </p:nvSpPr>
        <p:spPr>
          <a:xfrm>
            <a:off x="7913575" y="2211600"/>
            <a:ext cx="632400" cy="10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52"/>
          <p:cNvSpPr txBox="1"/>
          <p:nvPr/>
        </p:nvSpPr>
        <p:spPr>
          <a:xfrm>
            <a:off x="7721250" y="3774075"/>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rPr>
              <a:t>Sensitive Data!</a:t>
            </a:r>
            <a:endParaRPr b="1" sz="1500">
              <a:solidFill>
                <a:schemeClr val="lt1"/>
              </a:solidFill>
            </a:endParaRPr>
          </a:p>
        </p:txBody>
      </p:sp>
      <p:sp>
        <p:nvSpPr>
          <p:cNvPr id="1677" name="Google Shape;1677;p152"/>
          <p:cNvSpPr txBox="1"/>
          <p:nvPr>
            <p:ph idx="3" type="body"/>
          </p:nvPr>
        </p:nvSpPr>
        <p:spPr>
          <a:xfrm>
            <a:off x="101825" y="1094325"/>
            <a:ext cx="2292900" cy="33717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sz="1300">
                <a:solidFill>
                  <a:srgbClr val="000000"/>
                </a:solidFill>
              </a:rPr>
              <a:t>Not all data has equal potential for harm! Consider </a:t>
            </a:r>
            <a:r>
              <a:rPr i="1" lang="en" sz="1300">
                <a:solidFill>
                  <a:srgbClr val="000000"/>
                </a:solidFill>
              </a:rPr>
              <a:t>at least</a:t>
            </a:r>
            <a:r>
              <a:rPr lang="en" sz="1300">
                <a:solidFill>
                  <a:srgbClr val="000000"/>
                </a:solidFill>
              </a:rPr>
              <a:t> these aspects:</a:t>
            </a:r>
            <a:endParaRPr sz="1300">
              <a:solidFill>
                <a:srgbClr val="000000"/>
              </a:solidFill>
            </a:endParaRPr>
          </a:p>
          <a:p>
            <a:pPr indent="0" lvl="0" marL="0" rtl="0" algn="just">
              <a:spcBef>
                <a:spcPts val="800"/>
              </a:spcBef>
              <a:spcAft>
                <a:spcPts val="0"/>
              </a:spcAft>
              <a:buNone/>
            </a:pPr>
            <a:r>
              <a:t/>
            </a:r>
            <a:endParaRPr sz="1300">
              <a:solidFill>
                <a:srgbClr val="000000"/>
              </a:solidFill>
            </a:endParaRPr>
          </a:p>
          <a:p>
            <a:pPr indent="0" lvl="0" marL="0" rtl="0" algn="just">
              <a:spcBef>
                <a:spcPts val="800"/>
              </a:spcBef>
              <a:spcAft>
                <a:spcPts val="800"/>
              </a:spcAft>
              <a:buNone/>
            </a:pPr>
            <a:r>
              <a:t/>
            </a:r>
            <a:endParaRPr sz="1300">
              <a:solidFill>
                <a:srgbClr val="000000"/>
              </a:solidFill>
            </a:endParaRPr>
          </a:p>
        </p:txBody>
      </p:sp>
      <p:sp>
        <p:nvSpPr>
          <p:cNvPr id="1678" name="Google Shape;1678;p152"/>
          <p:cNvSpPr txBox="1"/>
          <p:nvPr/>
        </p:nvSpPr>
        <p:spPr>
          <a:xfrm>
            <a:off x="2512563" y="3760825"/>
            <a:ext cx="4965900" cy="831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there other actors or agencies with a vested interest or stake in map data (disputed boundaries for example)?</a:t>
            </a:r>
            <a:endParaRPr b="1" i="1"/>
          </a:p>
        </p:txBody>
      </p:sp>
      <p:sp>
        <p:nvSpPr>
          <p:cNvPr id="1679" name="Google Shape;1679;p152"/>
          <p:cNvSpPr txBox="1"/>
          <p:nvPr/>
        </p:nvSpPr>
        <p:spPr>
          <a:xfrm>
            <a:off x="2524038" y="1585063"/>
            <a:ext cx="49659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you collecting data about people’s health or medical status?</a:t>
            </a:r>
            <a:endParaRPr b="1" i="1"/>
          </a:p>
        </p:txBody>
      </p:sp>
      <p:sp>
        <p:nvSpPr>
          <p:cNvPr id="1680" name="Google Shape;1680;p152"/>
          <p:cNvSpPr/>
          <p:nvPr/>
        </p:nvSpPr>
        <p:spPr>
          <a:xfrm>
            <a:off x="155350" y="10247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53"/>
          <p:cNvSpPr txBox="1"/>
          <p:nvPr>
            <p:ph idx="1" type="body"/>
          </p:nvPr>
        </p:nvSpPr>
        <p:spPr>
          <a:xfrm>
            <a:off x="228600" y="-2700"/>
            <a:ext cx="1763700" cy="9981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a:t> </a:t>
            </a:r>
            <a:r>
              <a:rPr lang="en" sz="2550"/>
              <a:t>   Additional Risk Factors</a:t>
            </a:r>
            <a:endParaRPr sz="2550"/>
          </a:p>
        </p:txBody>
      </p:sp>
      <p:sp>
        <p:nvSpPr>
          <p:cNvPr id="1687" name="Google Shape;1687;p15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88" name="Google Shape;1688;p153"/>
          <p:cNvSpPr txBox="1"/>
          <p:nvPr/>
        </p:nvSpPr>
        <p:spPr>
          <a:xfrm>
            <a:off x="2080675" y="102475"/>
            <a:ext cx="54144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Is there an election or transfer of political power going on?</a:t>
            </a:r>
            <a:endParaRPr b="1" i="1"/>
          </a:p>
        </p:txBody>
      </p:sp>
      <p:sp>
        <p:nvSpPr>
          <p:cNvPr id="1689" name="Google Shape;1689;p153"/>
          <p:cNvSpPr txBox="1"/>
          <p:nvPr/>
        </p:nvSpPr>
        <p:spPr>
          <a:xfrm>
            <a:off x="2080675" y="598425"/>
            <a:ext cx="5414400" cy="831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Will work be done in an area of sub-national conflict? Some countries have defined sub-regions in conflict while the larger area is generally peaceful.</a:t>
            </a:r>
            <a:endParaRPr b="1" i="1"/>
          </a:p>
        </p:txBody>
      </p:sp>
      <p:sp>
        <p:nvSpPr>
          <p:cNvPr id="1690" name="Google Shape;1690;p153"/>
          <p:cNvSpPr txBox="1"/>
          <p:nvPr/>
        </p:nvSpPr>
        <p:spPr>
          <a:xfrm>
            <a:off x="2080675" y="1525475"/>
            <a:ext cx="53805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Will work proceed during major disruptions such as crop failures, economic collapse, or prolonged natural disasters?</a:t>
            </a:r>
            <a:endParaRPr b="1" i="1"/>
          </a:p>
        </p:txBody>
      </p:sp>
      <p:sp>
        <p:nvSpPr>
          <p:cNvPr id="1691" name="Google Shape;1691;p153"/>
          <p:cNvSpPr txBox="1"/>
          <p:nvPr/>
        </p:nvSpPr>
        <p:spPr>
          <a:xfrm>
            <a:off x="2095375" y="2256825"/>
            <a:ext cx="5351100" cy="10467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Will work proceed during an outbreak involving significant mortality, quarantines, and other heavy public health measures/restrictions, such as for Ebola or peak waves of Covid-19)?</a:t>
            </a:r>
            <a:endParaRPr b="1" i="1"/>
          </a:p>
        </p:txBody>
      </p:sp>
      <p:sp>
        <p:nvSpPr>
          <p:cNvPr id="1692" name="Google Shape;1692;p153"/>
          <p:cNvSpPr txBox="1"/>
          <p:nvPr/>
        </p:nvSpPr>
        <p:spPr>
          <a:xfrm>
            <a:off x="0" y="4700350"/>
            <a:ext cx="312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Adapted from Amos Doornboos’s </a:t>
            </a:r>
            <a:r>
              <a:rPr lang="en" sz="1000" u="sng">
                <a:solidFill>
                  <a:schemeClr val="hlink"/>
                </a:solidFill>
                <a:hlinkClick r:id="rId3"/>
              </a:rPr>
              <a:t>Quickly Identifying Potential Data Risks</a:t>
            </a:r>
            <a:r>
              <a:rPr lang="en" sz="1000"/>
              <a:t>, February 2022, CC-BY-SA 4.0</a:t>
            </a:r>
            <a:endParaRPr sz="1000"/>
          </a:p>
        </p:txBody>
      </p:sp>
      <p:sp>
        <p:nvSpPr>
          <p:cNvPr id="1693" name="Google Shape;1693;p153"/>
          <p:cNvSpPr/>
          <p:nvPr/>
        </p:nvSpPr>
        <p:spPr>
          <a:xfrm>
            <a:off x="7721250" y="3543672"/>
            <a:ext cx="1141500" cy="1107300"/>
          </a:xfrm>
          <a:prstGeom prst="octagon">
            <a:avLst>
              <a:gd fmla="val 29289"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694" name="Google Shape;1694;p153"/>
          <p:cNvSpPr/>
          <p:nvPr/>
        </p:nvSpPr>
        <p:spPr>
          <a:xfrm>
            <a:off x="7924800" y="320175"/>
            <a:ext cx="632400" cy="10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53"/>
          <p:cNvSpPr txBox="1"/>
          <p:nvPr/>
        </p:nvSpPr>
        <p:spPr>
          <a:xfrm>
            <a:off x="7619250" y="1224525"/>
            <a:ext cx="1333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If you answer “Yes” to any of these questions:</a:t>
            </a:r>
            <a:endParaRPr/>
          </a:p>
        </p:txBody>
      </p:sp>
      <p:sp>
        <p:nvSpPr>
          <p:cNvPr id="1696" name="Google Shape;1696;p153"/>
          <p:cNvSpPr/>
          <p:nvPr/>
        </p:nvSpPr>
        <p:spPr>
          <a:xfrm>
            <a:off x="7913575" y="2211600"/>
            <a:ext cx="632400" cy="10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53"/>
          <p:cNvSpPr txBox="1"/>
          <p:nvPr/>
        </p:nvSpPr>
        <p:spPr>
          <a:xfrm>
            <a:off x="7715400" y="3658725"/>
            <a:ext cx="11415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rPr>
              <a:t>Risk Factors Present!</a:t>
            </a:r>
            <a:endParaRPr b="1" sz="1500">
              <a:solidFill>
                <a:schemeClr val="lt1"/>
              </a:solidFill>
            </a:endParaRPr>
          </a:p>
        </p:txBody>
      </p:sp>
      <p:sp>
        <p:nvSpPr>
          <p:cNvPr id="1698" name="Google Shape;1698;p153"/>
          <p:cNvSpPr txBox="1"/>
          <p:nvPr>
            <p:ph idx="3" type="body"/>
          </p:nvPr>
        </p:nvSpPr>
        <p:spPr>
          <a:xfrm>
            <a:off x="101825" y="1094325"/>
            <a:ext cx="2074500" cy="3371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500">
                <a:solidFill>
                  <a:schemeClr val="dk1"/>
                </a:solidFill>
              </a:rPr>
              <a:t>A given country may be generally peaceful and stable, but may require more than a light protection risk assessment if </a:t>
            </a:r>
            <a:r>
              <a:rPr i="1" lang="en" sz="1500">
                <a:solidFill>
                  <a:schemeClr val="dk1"/>
                </a:solidFill>
              </a:rPr>
              <a:t>specific contextual factors</a:t>
            </a:r>
            <a:r>
              <a:rPr lang="en" sz="1500">
                <a:solidFill>
                  <a:schemeClr val="dk1"/>
                </a:solidFill>
              </a:rPr>
              <a:t> are present.</a:t>
            </a:r>
            <a:endParaRPr sz="1200">
              <a:solidFill>
                <a:srgbClr val="000000"/>
              </a:solidFill>
            </a:endParaRPr>
          </a:p>
          <a:p>
            <a:pPr indent="0" lvl="0" marL="0" rtl="0" algn="l">
              <a:spcBef>
                <a:spcPts val="800"/>
              </a:spcBef>
              <a:spcAft>
                <a:spcPts val="0"/>
              </a:spcAft>
              <a:buNone/>
            </a:pPr>
            <a:r>
              <a:t/>
            </a:r>
            <a:endParaRPr sz="1200">
              <a:solidFill>
                <a:srgbClr val="000000"/>
              </a:solidFill>
            </a:endParaRPr>
          </a:p>
          <a:p>
            <a:pPr indent="0" lvl="0" marL="0" rtl="0" algn="l">
              <a:spcBef>
                <a:spcPts val="800"/>
              </a:spcBef>
              <a:spcAft>
                <a:spcPts val="800"/>
              </a:spcAft>
              <a:buNone/>
            </a:pPr>
            <a:r>
              <a:t/>
            </a:r>
            <a:endParaRPr sz="1200">
              <a:solidFill>
                <a:srgbClr val="000000"/>
              </a:solidFill>
            </a:endParaRPr>
          </a:p>
        </p:txBody>
      </p:sp>
      <p:sp>
        <p:nvSpPr>
          <p:cNvPr id="1699" name="Google Shape;1699;p153"/>
          <p:cNvSpPr txBox="1"/>
          <p:nvPr/>
        </p:nvSpPr>
        <p:spPr>
          <a:xfrm>
            <a:off x="2095375" y="3386338"/>
            <a:ext cx="53511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Are there large influxes of people from conflict-affected areas? A peaceful area may be at risk during such influxes.</a:t>
            </a:r>
            <a:endParaRPr b="1" i="1"/>
          </a:p>
        </p:txBody>
      </p:sp>
      <p:sp>
        <p:nvSpPr>
          <p:cNvPr id="1700" name="Google Shape;1700;p153"/>
          <p:cNvSpPr txBox="1"/>
          <p:nvPr/>
        </p:nvSpPr>
        <p:spPr>
          <a:xfrm>
            <a:off x="2080675" y="4084750"/>
            <a:ext cx="53121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Is this a new context for open mapping, with no established OSM or similar community?</a:t>
            </a:r>
            <a:endParaRPr b="1" i="1"/>
          </a:p>
        </p:txBody>
      </p:sp>
      <p:sp>
        <p:nvSpPr>
          <p:cNvPr id="1701" name="Google Shape;1701;p153"/>
          <p:cNvSpPr/>
          <p:nvPr/>
        </p:nvSpPr>
        <p:spPr>
          <a:xfrm>
            <a:off x="101825" y="9482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36"/>
          <p:cNvSpPr txBox="1"/>
          <p:nvPr>
            <p:ph idx="1" type="body"/>
          </p:nvPr>
        </p:nvSpPr>
        <p:spPr>
          <a:xfrm>
            <a:off x="2759725" y="580925"/>
            <a:ext cx="3631800" cy="5580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a:t>Objectives for today</a:t>
            </a:r>
            <a:endParaRPr/>
          </a:p>
        </p:txBody>
      </p:sp>
      <p:sp>
        <p:nvSpPr>
          <p:cNvPr id="1445" name="Google Shape;1445;p136"/>
          <p:cNvSpPr txBox="1"/>
          <p:nvPr>
            <p:ph idx="2" type="body"/>
          </p:nvPr>
        </p:nvSpPr>
        <p:spPr>
          <a:xfrm>
            <a:off x="2594168" y="288759"/>
            <a:ext cx="3955800" cy="2793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1446" name="Google Shape;1446;p136"/>
          <p:cNvSpPr txBox="1"/>
          <p:nvPr>
            <p:ph idx="3" type="body"/>
          </p:nvPr>
        </p:nvSpPr>
        <p:spPr>
          <a:xfrm>
            <a:off x="543911" y="1749972"/>
            <a:ext cx="8265000" cy="3104700"/>
          </a:xfrm>
          <a:prstGeom prst="rect">
            <a:avLst/>
          </a:prstGeom>
        </p:spPr>
        <p:txBody>
          <a:bodyPr anchorCtr="0" anchor="t" bIns="34275" lIns="68575" spcFirstLastPara="1" rIns="68575" wrap="square" tIns="34275">
            <a:noAutofit/>
          </a:bodyPr>
          <a:lstStyle/>
          <a:p>
            <a:pPr indent="-317500" lvl="0" marL="457200" rtl="0" algn="l">
              <a:lnSpc>
                <a:spcPct val="115000"/>
              </a:lnSpc>
              <a:spcBef>
                <a:spcPts val="800"/>
              </a:spcBef>
              <a:spcAft>
                <a:spcPts val="0"/>
              </a:spcAft>
              <a:buSzPts val="1400"/>
              <a:buChar char="●"/>
            </a:pPr>
            <a:r>
              <a:rPr lang="en"/>
              <a:t>Be aware of the processes and tools we’ve developed around Protection</a:t>
            </a:r>
            <a:endParaRPr/>
          </a:p>
          <a:p>
            <a:pPr indent="-317500" lvl="0" marL="457200" rtl="0" algn="l">
              <a:lnSpc>
                <a:spcPct val="115000"/>
              </a:lnSpc>
              <a:spcBef>
                <a:spcPts val="0"/>
              </a:spcBef>
              <a:spcAft>
                <a:spcPts val="0"/>
              </a:spcAft>
              <a:buSzPts val="1400"/>
              <a:buChar char="●"/>
            </a:pPr>
            <a:r>
              <a:rPr lang="en"/>
              <a:t>Understand where and how these are implemented and used</a:t>
            </a:r>
            <a:endParaRPr/>
          </a:p>
          <a:p>
            <a:pPr indent="-317500" lvl="0" marL="457200" rtl="0" algn="l">
              <a:lnSpc>
                <a:spcPct val="115000"/>
              </a:lnSpc>
              <a:spcBef>
                <a:spcPts val="0"/>
              </a:spcBef>
              <a:spcAft>
                <a:spcPts val="0"/>
              </a:spcAft>
              <a:buSzPts val="1400"/>
              <a:buChar char="●"/>
            </a:pPr>
            <a:r>
              <a:rPr lang="en"/>
              <a:t>Be </a:t>
            </a:r>
            <a:r>
              <a:rPr lang="en"/>
              <a:t>aware of our role in the process and be able to give informed feedback (and approvals)</a:t>
            </a:r>
            <a:endParaRPr/>
          </a:p>
          <a:p>
            <a:pPr indent="0" lvl="0" marL="0" rtl="0" algn="just">
              <a:spcBef>
                <a:spcPts val="800"/>
              </a:spcBef>
              <a:spcAft>
                <a:spcPts val="0"/>
              </a:spcAft>
              <a:buNone/>
            </a:pPr>
            <a:r>
              <a:t/>
            </a:r>
            <a:endParaRPr/>
          </a:p>
          <a:p>
            <a:pPr indent="0" lvl="0" marL="0" rtl="0" algn="just">
              <a:spcBef>
                <a:spcPts val="8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54"/>
          <p:cNvSpPr txBox="1"/>
          <p:nvPr>
            <p:ph type="title"/>
          </p:nvPr>
        </p:nvSpPr>
        <p:spPr>
          <a:xfrm>
            <a:off x="2675175" y="2278925"/>
            <a:ext cx="5084100" cy="585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Risk Assessment and Mitigation</a:t>
            </a:r>
            <a:endParaRPr/>
          </a:p>
        </p:txBody>
      </p:sp>
      <p:sp>
        <p:nvSpPr>
          <p:cNvPr id="1708" name="Google Shape;1708;p154"/>
          <p:cNvSpPr/>
          <p:nvPr/>
        </p:nvSpPr>
        <p:spPr>
          <a:xfrm>
            <a:off x="783925" y="2328602"/>
            <a:ext cx="507000" cy="4863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t>4</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55"/>
          <p:cNvSpPr txBox="1"/>
          <p:nvPr>
            <p:ph idx="1" type="body"/>
          </p:nvPr>
        </p:nvSpPr>
        <p:spPr>
          <a:xfrm>
            <a:off x="609600" y="-2700"/>
            <a:ext cx="6871200" cy="6219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a:t>Identify and Rate Potential Harm</a:t>
            </a:r>
            <a:endParaRPr/>
          </a:p>
        </p:txBody>
      </p:sp>
      <p:sp>
        <p:nvSpPr>
          <p:cNvPr id="1715" name="Google Shape;1715;p15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16" name="Google Shape;1716;p155"/>
          <p:cNvGraphicFramePr/>
          <p:nvPr/>
        </p:nvGraphicFramePr>
        <p:xfrm>
          <a:off x="0" y="833465"/>
          <a:ext cx="3000000" cy="3000000"/>
        </p:xfrm>
        <a:graphic>
          <a:graphicData uri="http://schemas.openxmlformats.org/drawingml/2006/table">
            <a:tbl>
              <a:tblPr>
                <a:noFill/>
                <a:tableStyleId>{FAF3249E-A7F6-4DEB-BA91-0E2E13690B87}</a:tableStyleId>
              </a:tblPr>
              <a:tblGrid>
                <a:gridCol w="2232925"/>
                <a:gridCol w="812400"/>
                <a:gridCol w="800725"/>
                <a:gridCol w="771175"/>
                <a:gridCol w="588850"/>
                <a:gridCol w="2828050"/>
                <a:gridCol w="1109900"/>
              </a:tblGrid>
              <a:tr h="855650">
                <a:tc>
                  <a:txBody>
                    <a:bodyPr/>
                    <a:lstStyle/>
                    <a:p>
                      <a:pPr indent="0" lvl="0" marL="0" rtl="0" algn="l">
                        <a:spcBef>
                          <a:spcPts val="0"/>
                        </a:spcBef>
                        <a:spcAft>
                          <a:spcPts val="0"/>
                        </a:spcAft>
                        <a:buNone/>
                      </a:pPr>
                      <a:r>
                        <a:rPr b="1" lang="en"/>
                        <a:t>Potential Harm</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Vulnerability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Likeli hood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Impact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Risk</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Residual risk after 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r>
              <a:tr h="1077500">
                <a:tc>
                  <a:txBody>
                    <a:bodyPr/>
                    <a:lstStyle/>
                    <a:p>
                      <a:pPr indent="0" lvl="0" marL="0" rtl="0" algn="l">
                        <a:spcBef>
                          <a:spcPts val="0"/>
                        </a:spcBef>
                        <a:spcAft>
                          <a:spcPts val="0"/>
                        </a:spcAft>
                        <a:buNone/>
                      </a:pPr>
                      <a:r>
                        <a:rPr lang="en"/>
                        <a:t>Targeted attacks guided by data revealing ethnicity</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228600" lvl="0" marL="45720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r>
              <a:tr h="1299325">
                <a:tc>
                  <a:txBody>
                    <a:bodyPr/>
                    <a:lstStyle/>
                    <a:p>
                      <a:pPr indent="0" lvl="0" marL="0" rtl="0" algn="l">
                        <a:spcBef>
                          <a:spcPts val="0"/>
                        </a:spcBef>
                        <a:spcAft>
                          <a:spcPts val="0"/>
                        </a:spcAft>
                        <a:buNone/>
                      </a:pPr>
                      <a:r>
                        <a:rPr lang="en">
                          <a:solidFill>
                            <a:schemeClr val="dk1"/>
                          </a:solidFill>
                        </a:rPr>
                        <a:t>Informal neighborhoods bulldozed</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2</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228600" lvl="0" marL="45720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077500">
                <a:tc>
                  <a:txBody>
                    <a:bodyPr/>
                    <a:lstStyle/>
                    <a:p>
                      <a:pPr indent="0" lvl="0" marL="0" rtl="0" algn="l">
                        <a:spcBef>
                          <a:spcPts val="0"/>
                        </a:spcBef>
                        <a:spcAft>
                          <a:spcPts val="0"/>
                        </a:spcAft>
                        <a:buNone/>
                      </a:pPr>
                      <a:r>
                        <a:rPr lang="en"/>
                        <a:t>People seeking HIV care identified and stigmatized</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5</a:t>
                      </a:r>
                      <a:endParaRPr/>
                    </a:p>
                  </a:txBody>
                  <a:tcPr marT="91425" marB="91425" marR="91425" marL="91425">
                    <a:solidFill>
                      <a:srgbClr val="FFF2CC"/>
                    </a:solidFill>
                  </a:tcPr>
                </a:tc>
                <a:tc>
                  <a:txBody>
                    <a:bodyPr/>
                    <a:lstStyle/>
                    <a:p>
                      <a:pPr indent="-228600" lvl="0" marL="45720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717" name="Google Shape;1717;p155"/>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56"/>
          <p:cNvSpPr txBox="1"/>
          <p:nvPr>
            <p:ph idx="1" type="body"/>
          </p:nvPr>
        </p:nvSpPr>
        <p:spPr>
          <a:xfrm>
            <a:off x="2594174" y="580925"/>
            <a:ext cx="3955800" cy="558000"/>
          </a:xfrm>
          <a:prstGeom prst="rect">
            <a:avLst/>
          </a:prstGeom>
        </p:spPr>
        <p:txBody>
          <a:bodyPr anchorCtr="0" anchor="ctr" bIns="34275" lIns="68575" spcFirstLastPara="1" rIns="68575" wrap="square" tIns="34275">
            <a:normAutofit fontScale="62500"/>
          </a:bodyPr>
          <a:lstStyle/>
          <a:p>
            <a:pPr indent="0" lvl="0" marL="0" rtl="0" algn="ctr">
              <a:spcBef>
                <a:spcPts val="800"/>
              </a:spcBef>
              <a:spcAft>
                <a:spcPts val="1200"/>
              </a:spcAft>
              <a:buNone/>
            </a:pPr>
            <a:r>
              <a:rPr lang="en"/>
              <a:t>On Vulnerability, Likelihood, Impact</a:t>
            </a:r>
            <a:endParaRPr/>
          </a:p>
        </p:txBody>
      </p:sp>
      <p:sp>
        <p:nvSpPr>
          <p:cNvPr id="1723" name="Google Shape;1723;p156"/>
          <p:cNvSpPr txBox="1"/>
          <p:nvPr>
            <p:ph idx="2" type="body"/>
          </p:nvPr>
        </p:nvSpPr>
        <p:spPr>
          <a:xfrm>
            <a:off x="2594168" y="288759"/>
            <a:ext cx="3955800" cy="279300"/>
          </a:xfrm>
          <a:prstGeom prst="rect">
            <a:avLst/>
          </a:prstGeom>
        </p:spPr>
        <p:txBody>
          <a:bodyPr anchorCtr="0" anchor="ctr" bIns="34275" lIns="68575" spcFirstLastPara="1" rIns="68575" wrap="square" tIns="34275">
            <a:normAutofit/>
          </a:bodyPr>
          <a:lstStyle/>
          <a:p>
            <a:pPr indent="0" lvl="0" marL="0" rtl="0" algn="ctr">
              <a:spcBef>
                <a:spcPts val="800"/>
              </a:spcBef>
              <a:spcAft>
                <a:spcPts val="1200"/>
              </a:spcAft>
              <a:buNone/>
            </a:pPr>
            <a:r>
              <a:t/>
            </a:r>
            <a:endParaRPr/>
          </a:p>
        </p:txBody>
      </p:sp>
      <p:sp>
        <p:nvSpPr>
          <p:cNvPr id="1724" name="Google Shape;1724;p156"/>
          <p:cNvSpPr txBox="1"/>
          <p:nvPr>
            <p:ph idx="3" type="body"/>
          </p:nvPr>
        </p:nvSpPr>
        <p:spPr>
          <a:xfrm>
            <a:off x="543911" y="1749972"/>
            <a:ext cx="8265000" cy="3104700"/>
          </a:xfrm>
          <a:prstGeom prst="rect">
            <a:avLst/>
          </a:prstGeom>
        </p:spPr>
        <p:txBody>
          <a:bodyPr anchorCtr="0" anchor="t" bIns="34275" lIns="68575" spcFirstLastPara="1" rIns="68575" wrap="square" tIns="34275">
            <a:normAutofit fontScale="70000" lnSpcReduction="20000"/>
          </a:bodyPr>
          <a:lstStyle/>
          <a:p>
            <a:pPr indent="0" lvl="0" marL="0" rtl="0" algn="just">
              <a:spcBef>
                <a:spcPts val="800"/>
              </a:spcBef>
              <a:spcAft>
                <a:spcPts val="0"/>
              </a:spcAft>
              <a:buNone/>
            </a:pPr>
            <a:r>
              <a:rPr lang="en"/>
              <a:t>How we PRIORITIZE risk. </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Vulnerability = People’s level of exposure (time and number of people) to this risk</a:t>
            </a:r>
            <a:endParaRPr/>
          </a:p>
          <a:p>
            <a:pPr indent="0" lvl="0" marL="0" rtl="0" algn="just">
              <a:spcBef>
                <a:spcPts val="800"/>
              </a:spcBef>
              <a:spcAft>
                <a:spcPts val="0"/>
              </a:spcAft>
              <a:buNone/>
            </a:pPr>
            <a:r>
              <a:rPr lang="en"/>
              <a:t>Likelihood = How likely is the risk to materialize?</a:t>
            </a:r>
            <a:endParaRPr/>
          </a:p>
          <a:p>
            <a:pPr indent="0" lvl="0" marL="0" rtl="0" algn="just">
              <a:spcBef>
                <a:spcPts val="800"/>
              </a:spcBef>
              <a:spcAft>
                <a:spcPts val="0"/>
              </a:spcAft>
              <a:buNone/>
            </a:pPr>
            <a:r>
              <a:rPr lang="en"/>
              <a:t>Impact = How bad will it be if it happens (1 = inconvenience, 5 = mass deaths)?</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The tricky part here is explaining the difference between Vulnerability and Likelihood. Vulnerability is basically the number of person-hours exposed to the risk, and likelihood is the chance of it happening at any given time to someone who is exposed. Think of it this way for the risk of traffic accidents: </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Vulnerability is the number of hours people are spending in cars and on motorcycles each day. If a large proportion of the population commutes by car and motorcycle for many hours each day (common in large African cities), the vulnerability to traffic accidents is 5 (most people every day). If most people walk, ride bicycles, or take the train, vulnerability to traffic accidents may be only 1 or 2.</a:t>
            </a:r>
            <a:endParaRPr/>
          </a:p>
          <a:p>
            <a:pPr indent="0" lvl="0" marL="0" rtl="0" algn="just">
              <a:spcBef>
                <a:spcPts val="800"/>
              </a:spcBef>
              <a:spcAft>
                <a:spcPts val="0"/>
              </a:spcAft>
              <a:buNone/>
            </a:pPr>
            <a:r>
              <a:rPr lang="en"/>
              <a:t>Likelihood is the chance of an accident happening for a person in a car or motorcycle at any given time. A 1 corresponds to “almost never happens” and a 5 to “pretty much every time.” If the roads are bad and traffic is fast and aggressive, the likelihood may be 3 or 4. If roads are well-kept and traffic is slow and well-regulated, likelihood of traffic accidents may be only 1 or 2. </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Nicaragua &amp; Venezuela → dictature - donc sortir du pays signifie t’echaper de ton pays - donc si tu es attrapé, risque detre attratper tuer etc. </a:t>
            </a:r>
            <a:endParaRPr/>
          </a:p>
        </p:txBody>
      </p:sp>
      <p:sp>
        <p:nvSpPr>
          <p:cNvPr id="1725" name="Google Shape;1725;p156"/>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57"/>
          <p:cNvSpPr txBox="1"/>
          <p:nvPr>
            <p:ph idx="1" type="body"/>
          </p:nvPr>
        </p:nvSpPr>
        <p:spPr>
          <a:xfrm>
            <a:off x="609600" y="-2700"/>
            <a:ext cx="7935300" cy="726900"/>
          </a:xfrm>
          <a:prstGeom prst="rect">
            <a:avLst/>
          </a:prstGeom>
        </p:spPr>
        <p:txBody>
          <a:bodyPr anchorCtr="0" anchor="ctr" bIns="34275" lIns="68575" spcFirstLastPara="1" rIns="68575" wrap="square" tIns="34275">
            <a:normAutofit fontScale="85000"/>
          </a:bodyPr>
          <a:lstStyle/>
          <a:p>
            <a:pPr indent="0" lvl="0" marL="0" rtl="0" algn="l">
              <a:spcBef>
                <a:spcPts val="800"/>
              </a:spcBef>
              <a:spcAft>
                <a:spcPts val="1200"/>
              </a:spcAft>
              <a:buNone/>
            </a:pPr>
            <a:r>
              <a:rPr lang="en"/>
              <a:t>Multiply Vulnerability x Likelihood x Impact to give Risk</a:t>
            </a:r>
            <a:endParaRPr/>
          </a:p>
        </p:txBody>
      </p:sp>
      <p:sp>
        <p:nvSpPr>
          <p:cNvPr id="1732" name="Google Shape;1732;p15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33" name="Google Shape;1733;p157"/>
          <p:cNvGraphicFramePr/>
          <p:nvPr/>
        </p:nvGraphicFramePr>
        <p:xfrm>
          <a:off x="0" y="833465"/>
          <a:ext cx="3000000" cy="3000000"/>
        </p:xfrm>
        <a:graphic>
          <a:graphicData uri="http://schemas.openxmlformats.org/drawingml/2006/table">
            <a:tbl>
              <a:tblPr>
                <a:noFill/>
                <a:tableStyleId>{FAF3249E-A7F6-4DEB-BA91-0E2E13690B87}</a:tableStyleId>
              </a:tblPr>
              <a:tblGrid>
                <a:gridCol w="2232925"/>
                <a:gridCol w="812400"/>
                <a:gridCol w="800725"/>
                <a:gridCol w="771175"/>
                <a:gridCol w="588850"/>
                <a:gridCol w="2828050"/>
                <a:gridCol w="1109900"/>
              </a:tblGrid>
              <a:tr h="855650">
                <a:tc>
                  <a:txBody>
                    <a:bodyPr/>
                    <a:lstStyle/>
                    <a:p>
                      <a:pPr indent="0" lvl="0" marL="0" rtl="0" algn="l">
                        <a:spcBef>
                          <a:spcPts val="0"/>
                        </a:spcBef>
                        <a:spcAft>
                          <a:spcPts val="0"/>
                        </a:spcAft>
                        <a:buNone/>
                      </a:pPr>
                      <a:r>
                        <a:rPr b="1" lang="en"/>
                        <a:t>Potential Harm</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Vulnerability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Likeli hood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Impact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Risk</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Residual risk after 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r>
              <a:tr h="1077500">
                <a:tc>
                  <a:txBody>
                    <a:bodyPr/>
                    <a:lstStyle/>
                    <a:p>
                      <a:pPr indent="0" lvl="0" marL="0" rtl="0" algn="l">
                        <a:spcBef>
                          <a:spcPts val="0"/>
                        </a:spcBef>
                        <a:spcAft>
                          <a:spcPts val="0"/>
                        </a:spcAft>
                        <a:buNone/>
                      </a:pPr>
                      <a:r>
                        <a:rPr lang="en"/>
                        <a:t>Targeted attacks guided by data revealing ethnicity</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3</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75</a:t>
                      </a:r>
                      <a:endParaRPr/>
                    </a:p>
                  </a:txBody>
                  <a:tcPr marT="91425" marB="91425" marR="91425" marL="91425">
                    <a:lnT cap="flat" cmpd="sng" w="28575">
                      <a:solidFill>
                        <a:srgbClr val="9E9E9E"/>
                      </a:solidFill>
                      <a:prstDash val="solid"/>
                      <a:round/>
                      <a:headEnd len="sm" w="sm" type="none"/>
                      <a:tailEnd len="sm" w="sm" type="none"/>
                    </a:lnT>
                    <a:solidFill>
                      <a:srgbClr val="EA9999"/>
                    </a:solidFill>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r>
              <a:tr h="1299325">
                <a:tc>
                  <a:txBody>
                    <a:bodyPr/>
                    <a:lstStyle/>
                    <a:p>
                      <a:pPr indent="0" lvl="0" marL="0" rtl="0" algn="l">
                        <a:spcBef>
                          <a:spcPts val="0"/>
                        </a:spcBef>
                        <a:spcAft>
                          <a:spcPts val="0"/>
                        </a:spcAft>
                        <a:buNone/>
                      </a:pPr>
                      <a:r>
                        <a:rPr lang="en">
                          <a:solidFill>
                            <a:schemeClr val="dk1"/>
                          </a:solidFill>
                        </a:rPr>
                        <a:t>Informal neighborhoods bulldozed</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077500">
                <a:tc>
                  <a:txBody>
                    <a:bodyPr/>
                    <a:lstStyle/>
                    <a:p>
                      <a:pPr indent="0" lvl="0" marL="0" rtl="0" algn="l">
                        <a:spcBef>
                          <a:spcPts val="0"/>
                        </a:spcBef>
                        <a:spcAft>
                          <a:spcPts val="0"/>
                        </a:spcAft>
                        <a:buNone/>
                      </a:pPr>
                      <a:r>
                        <a:rPr lang="en"/>
                        <a:t>People seeking HIV care identified and stigmatized</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80</a:t>
                      </a:r>
                      <a:endParaRPr/>
                    </a:p>
                  </a:txBody>
                  <a:tcPr marT="91425" marB="91425" marR="91425" marL="91425">
                    <a:solidFill>
                      <a:srgbClr val="EA9999"/>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734" name="Google Shape;1734;p157"/>
          <p:cNvSpPr/>
          <p:nvPr/>
        </p:nvSpPr>
        <p:spPr>
          <a:xfrm>
            <a:off x="6036650" y="724200"/>
            <a:ext cx="2871300" cy="4057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35" name="Google Shape;1735;p157"/>
          <p:cNvGraphicFramePr/>
          <p:nvPr/>
        </p:nvGraphicFramePr>
        <p:xfrm>
          <a:off x="6415025" y="1341800"/>
          <a:ext cx="3000000" cy="3000000"/>
        </p:xfrm>
        <a:graphic>
          <a:graphicData uri="http://schemas.openxmlformats.org/drawingml/2006/table">
            <a:tbl>
              <a:tblPr>
                <a:noFill/>
                <a:tableStyleId>{9E98B623-2E6D-451A-A514-2FDAA8097D60}</a:tableStyleId>
              </a:tblPr>
              <a:tblGrid>
                <a:gridCol w="390525"/>
                <a:gridCol w="390525"/>
                <a:gridCol w="390525"/>
                <a:gridCol w="390525"/>
                <a:gridCol w="552450"/>
              </a:tblGrid>
              <a:tr h="200025">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8</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Low</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9CE07F"/>
                    </a:solidFill>
                  </a:tcPr>
                </a:tc>
              </a:tr>
              <a:tr h="200025">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18</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Medium</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1EF4B"/>
                    </a:solidFill>
                  </a:tcPr>
                </a:tc>
              </a:tr>
              <a:tr h="200025">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27</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Medium</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1EF4B"/>
                    </a:solidFill>
                  </a:tcPr>
                </a:tc>
              </a:tr>
              <a:tr h="200025">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36</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Medium</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1EF4B"/>
                    </a:solidFill>
                  </a:tcPr>
                </a:tc>
              </a:tr>
              <a:tr h="200025">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48</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Medium</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1EF4B"/>
                    </a:solidFill>
                  </a:tcPr>
                </a:tc>
              </a:tr>
              <a:tr h="200025">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64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High</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9999"/>
                    </a:solidFill>
                  </a:tcPr>
                </a:tc>
              </a:tr>
              <a:tr h="200025">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80</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High</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9999"/>
                    </a:solidFill>
                  </a:tcPr>
                </a:tc>
              </a:tr>
              <a:tr h="200025">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High</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9999"/>
                    </a:solidFill>
                  </a:tcPr>
                </a:tc>
              </a:tr>
              <a:tr h="200025">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t>125</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000"/>
                        <a:t>High</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EA9999"/>
                    </a:solidFill>
                  </a:tcPr>
                </a:tc>
              </a:tr>
            </a:tbl>
          </a:graphicData>
        </a:graphic>
      </p:graphicFrame>
      <p:sp>
        <p:nvSpPr>
          <p:cNvPr id="1736" name="Google Shape;1736;p157"/>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58"/>
          <p:cNvSpPr txBox="1"/>
          <p:nvPr>
            <p:ph idx="1" type="body"/>
          </p:nvPr>
        </p:nvSpPr>
        <p:spPr>
          <a:xfrm>
            <a:off x="685800" y="-2700"/>
            <a:ext cx="6963600" cy="738300"/>
          </a:xfrm>
          <a:prstGeom prst="rect">
            <a:avLst/>
          </a:prstGeom>
        </p:spPr>
        <p:txBody>
          <a:bodyPr anchorCtr="0" anchor="ctr" bIns="34275" lIns="68575" spcFirstLastPara="1" rIns="68575" wrap="square" tIns="34275">
            <a:normAutofit/>
          </a:bodyPr>
          <a:lstStyle/>
          <a:p>
            <a:pPr indent="0" lvl="0" marL="0" rtl="0" algn="l">
              <a:spcBef>
                <a:spcPts val="800"/>
              </a:spcBef>
              <a:spcAft>
                <a:spcPts val="1200"/>
              </a:spcAft>
              <a:buNone/>
            </a:pPr>
            <a:r>
              <a:rPr lang="en"/>
              <a:t>Consider Mitigation Measures</a:t>
            </a:r>
            <a:endParaRPr/>
          </a:p>
        </p:txBody>
      </p:sp>
      <p:sp>
        <p:nvSpPr>
          <p:cNvPr id="1743" name="Google Shape;1743;p15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44" name="Google Shape;1744;p158"/>
          <p:cNvGraphicFramePr/>
          <p:nvPr/>
        </p:nvGraphicFramePr>
        <p:xfrm>
          <a:off x="0" y="833465"/>
          <a:ext cx="3000000" cy="3000000"/>
        </p:xfrm>
        <a:graphic>
          <a:graphicData uri="http://schemas.openxmlformats.org/drawingml/2006/table">
            <a:tbl>
              <a:tblPr>
                <a:noFill/>
                <a:tableStyleId>{FAF3249E-A7F6-4DEB-BA91-0E2E13690B87}</a:tableStyleId>
              </a:tblPr>
              <a:tblGrid>
                <a:gridCol w="2232925"/>
                <a:gridCol w="812400"/>
                <a:gridCol w="800725"/>
                <a:gridCol w="771175"/>
                <a:gridCol w="588850"/>
                <a:gridCol w="2828050"/>
                <a:gridCol w="1109900"/>
              </a:tblGrid>
              <a:tr h="855650">
                <a:tc>
                  <a:txBody>
                    <a:bodyPr/>
                    <a:lstStyle/>
                    <a:p>
                      <a:pPr indent="0" lvl="0" marL="0" rtl="0" algn="l">
                        <a:spcBef>
                          <a:spcPts val="0"/>
                        </a:spcBef>
                        <a:spcAft>
                          <a:spcPts val="0"/>
                        </a:spcAft>
                        <a:buNone/>
                      </a:pPr>
                      <a:r>
                        <a:rPr b="1" lang="en"/>
                        <a:t>Potential Harm</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Vulnerability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Likeli hood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Impact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Risk</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Residual risk after 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r>
              <a:tr h="1077500">
                <a:tc>
                  <a:txBody>
                    <a:bodyPr/>
                    <a:lstStyle/>
                    <a:p>
                      <a:pPr indent="0" lvl="0" marL="0" rtl="0" algn="l">
                        <a:spcBef>
                          <a:spcPts val="0"/>
                        </a:spcBef>
                        <a:spcAft>
                          <a:spcPts val="0"/>
                        </a:spcAft>
                        <a:buNone/>
                      </a:pPr>
                      <a:r>
                        <a:rPr lang="en"/>
                        <a:t>Targeted attacks guided by data revealing ethnicity</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3</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75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317500" lvl="0" marL="457200" rtl="0" algn="l">
                        <a:spcBef>
                          <a:spcPts val="0"/>
                        </a:spcBef>
                        <a:spcAft>
                          <a:spcPts val="0"/>
                        </a:spcAft>
                        <a:buSzPts val="1400"/>
                        <a:buChar char="●"/>
                      </a:pPr>
                      <a:r>
                        <a:rPr lang="en"/>
                        <a:t>Do not collect data that reveals ethnicity</a:t>
                      </a:r>
                      <a:endParaRPr/>
                    </a:p>
                    <a:p>
                      <a:pPr indent="-317500" lvl="0" marL="457200" rtl="0" algn="l">
                        <a:spcBef>
                          <a:spcPts val="0"/>
                        </a:spcBef>
                        <a:spcAft>
                          <a:spcPts val="0"/>
                        </a:spcAft>
                        <a:buSzPts val="1400"/>
                        <a:buChar char="●"/>
                      </a:pPr>
                      <a:r>
                        <a:rPr lang="en"/>
                        <a:t>Secure data with encryption</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t/>
                      </a:r>
                      <a:endParaRPr/>
                    </a:p>
                  </a:txBody>
                  <a:tcPr marT="91425" marB="91425" marR="91425" marL="91425">
                    <a:lnT cap="flat" cmpd="sng" w="28575">
                      <a:solidFill>
                        <a:srgbClr val="9E9E9E"/>
                      </a:solidFill>
                      <a:prstDash val="solid"/>
                      <a:round/>
                      <a:headEnd len="sm" w="sm" type="none"/>
                      <a:tailEnd len="sm" w="sm" type="none"/>
                    </a:lnT>
                  </a:tcPr>
                </a:tc>
              </a:tr>
              <a:tr h="1299325">
                <a:tc>
                  <a:txBody>
                    <a:bodyPr/>
                    <a:lstStyle/>
                    <a:p>
                      <a:pPr indent="0" lvl="0" marL="0" rtl="0" algn="l">
                        <a:spcBef>
                          <a:spcPts val="0"/>
                        </a:spcBef>
                        <a:spcAft>
                          <a:spcPts val="0"/>
                        </a:spcAft>
                        <a:buNone/>
                      </a:pPr>
                      <a:r>
                        <a:rPr lang="en">
                          <a:solidFill>
                            <a:schemeClr val="dk1"/>
                          </a:solidFill>
                        </a:rPr>
                        <a:t>Informal neighborhoods bulldozed</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tc>
                <a:tc>
                  <a:txBody>
                    <a:bodyPr/>
                    <a:lstStyle/>
                    <a:p>
                      <a:pPr indent="-317500" lvl="0" marL="457200" rtl="0" algn="l">
                        <a:spcBef>
                          <a:spcPts val="0"/>
                        </a:spcBef>
                        <a:spcAft>
                          <a:spcPts val="0"/>
                        </a:spcAft>
                        <a:buSzPts val="1400"/>
                        <a:buChar char="●"/>
                      </a:pPr>
                      <a:r>
                        <a:rPr lang="en"/>
                        <a:t>Ask community and stakeholders if there’s a policy to suppress informal neighborhoods—if so do not map them.</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r h="1077500">
                <a:tc>
                  <a:txBody>
                    <a:bodyPr/>
                    <a:lstStyle/>
                    <a:p>
                      <a:pPr indent="0" lvl="0" marL="0" rtl="0" algn="l">
                        <a:spcBef>
                          <a:spcPts val="0"/>
                        </a:spcBef>
                        <a:spcAft>
                          <a:spcPts val="0"/>
                        </a:spcAft>
                        <a:buNone/>
                      </a:pPr>
                      <a:r>
                        <a:rPr lang="en"/>
                        <a:t>People seeking HIV care identified and stigmatized</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80</a:t>
                      </a:r>
                      <a:endParaRPr/>
                    </a:p>
                  </a:txBody>
                  <a:tcPr marT="91425" marB="91425" marR="91425" marL="91425"/>
                </a:tc>
                <a:tc>
                  <a:txBody>
                    <a:bodyPr/>
                    <a:lstStyle/>
                    <a:p>
                      <a:pPr indent="-317500" lvl="0" marL="457200" rtl="0" algn="l">
                        <a:spcBef>
                          <a:spcPts val="0"/>
                        </a:spcBef>
                        <a:spcAft>
                          <a:spcPts val="0"/>
                        </a:spcAft>
                        <a:buSzPts val="1400"/>
                        <a:buChar char="●"/>
                      </a:pPr>
                      <a:r>
                        <a:rPr lang="en"/>
                        <a:t>Anonymize all health data before sharing</a:t>
                      </a:r>
                      <a:endParaRPr/>
                    </a:p>
                    <a:p>
                      <a:pPr indent="-317500" lvl="0" marL="457200" rtl="0" algn="l">
                        <a:spcBef>
                          <a:spcPts val="0"/>
                        </a:spcBef>
                        <a:spcAft>
                          <a:spcPts val="0"/>
                        </a:spcAft>
                        <a:buSzPts val="1400"/>
                        <a:buChar char="●"/>
                      </a:pPr>
                      <a:r>
                        <a:rPr lang="en"/>
                        <a:t>Secure data with encryption</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745" name="Google Shape;1745;p158"/>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59"/>
          <p:cNvSpPr txBox="1"/>
          <p:nvPr>
            <p:ph idx="1" type="body"/>
          </p:nvPr>
        </p:nvSpPr>
        <p:spPr>
          <a:xfrm>
            <a:off x="762000" y="-2700"/>
            <a:ext cx="7113900" cy="738300"/>
          </a:xfrm>
          <a:prstGeom prst="rect">
            <a:avLst/>
          </a:prstGeom>
        </p:spPr>
        <p:txBody>
          <a:bodyPr anchorCtr="0" anchor="ctr" bIns="34275" lIns="68575" spcFirstLastPara="1" rIns="68575" wrap="square" tIns="34275">
            <a:normAutofit fontScale="85000"/>
          </a:bodyPr>
          <a:lstStyle/>
          <a:p>
            <a:pPr indent="0" lvl="0" marL="0" rtl="0" algn="l">
              <a:spcBef>
                <a:spcPts val="800"/>
              </a:spcBef>
              <a:spcAft>
                <a:spcPts val="1200"/>
              </a:spcAft>
              <a:buNone/>
            </a:pPr>
            <a:r>
              <a:rPr lang="en"/>
              <a:t>Rate Residual Risk (what’s left after mitigation)</a:t>
            </a:r>
            <a:endParaRPr/>
          </a:p>
        </p:txBody>
      </p:sp>
      <p:sp>
        <p:nvSpPr>
          <p:cNvPr id="1752" name="Google Shape;1752;p15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53" name="Google Shape;1753;p159"/>
          <p:cNvGraphicFramePr/>
          <p:nvPr/>
        </p:nvGraphicFramePr>
        <p:xfrm>
          <a:off x="0" y="833465"/>
          <a:ext cx="3000000" cy="3000000"/>
        </p:xfrm>
        <a:graphic>
          <a:graphicData uri="http://schemas.openxmlformats.org/drawingml/2006/table">
            <a:tbl>
              <a:tblPr>
                <a:noFill/>
                <a:tableStyleId>{FAF3249E-A7F6-4DEB-BA91-0E2E13690B87}</a:tableStyleId>
              </a:tblPr>
              <a:tblGrid>
                <a:gridCol w="2232925"/>
                <a:gridCol w="812400"/>
                <a:gridCol w="800725"/>
                <a:gridCol w="771175"/>
                <a:gridCol w="588850"/>
                <a:gridCol w="2828050"/>
                <a:gridCol w="1109900"/>
              </a:tblGrid>
              <a:tr h="855650">
                <a:tc>
                  <a:txBody>
                    <a:bodyPr/>
                    <a:lstStyle/>
                    <a:p>
                      <a:pPr indent="0" lvl="0" marL="0" rtl="0" algn="l">
                        <a:spcBef>
                          <a:spcPts val="0"/>
                        </a:spcBef>
                        <a:spcAft>
                          <a:spcPts val="0"/>
                        </a:spcAft>
                        <a:buNone/>
                      </a:pPr>
                      <a:r>
                        <a:rPr b="1" lang="en"/>
                        <a:t>Potential Harm</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Vulnerability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Likeli hood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Impact (1-5)</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Risk</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
                        <a:t>Residual risk after mitigation</a:t>
                      </a:r>
                      <a:endParaRPr b="1"/>
                    </a:p>
                  </a:txBody>
                  <a:tcPr marT="91425" marB="91425" marR="91425" marL="91425">
                    <a:lnB cap="flat" cmpd="sng" w="28575">
                      <a:solidFill>
                        <a:srgbClr val="9E9E9E"/>
                      </a:solidFill>
                      <a:prstDash val="solid"/>
                      <a:round/>
                      <a:headEnd len="sm" w="sm" type="none"/>
                      <a:tailEnd len="sm" w="sm" type="none"/>
                    </a:lnB>
                    <a:solidFill>
                      <a:srgbClr val="F3F3F3"/>
                    </a:solidFill>
                  </a:tcPr>
                </a:tc>
              </a:tr>
              <a:tr h="1077500">
                <a:tc>
                  <a:txBody>
                    <a:bodyPr/>
                    <a:lstStyle/>
                    <a:p>
                      <a:pPr indent="0" lvl="0" marL="0" rtl="0" algn="l">
                        <a:spcBef>
                          <a:spcPts val="0"/>
                        </a:spcBef>
                        <a:spcAft>
                          <a:spcPts val="0"/>
                        </a:spcAft>
                        <a:buNone/>
                      </a:pPr>
                      <a:r>
                        <a:rPr lang="en"/>
                        <a:t>Targeted attacks guided by data revealing ethnicity</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3</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75</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317500" lvl="0" marL="457200" rtl="0" algn="l">
                        <a:spcBef>
                          <a:spcPts val="0"/>
                        </a:spcBef>
                        <a:spcAft>
                          <a:spcPts val="0"/>
                        </a:spcAft>
                        <a:buSzPts val="1400"/>
                        <a:buChar char="●"/>
                      </a:pPr>
                      <a:r>
                        <a:rPr lang="en"/>
                        <a:t>Do not collect data that reveals ethnicity</a:t>
                      </a:r>
                      <a:endParaRPr/>
                    </a:p>
                    <a:p>
                      <a:pPr indent="-317500" lvl="0" marL="457200" rtl="0" algn="l">
                        <a:spcBef>
                          <a:spcPts val="0"/>
                        </a:spcBef>
                        <a:spcAft>
                          <a:spcPts val="0"/>
                        </a:spcAft>
                        <a:buSzPts val="1400"/>
                        <a:buChar char="●"/>
                      </a:pPr>
                      <a:r>
                        <a:rPr lang="en"/>
                        <a:t>Secure data with encryption</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Low (if not collected)</a:t>
                      </a:r>
                      <a:endParaRPr/>
                    </a:p>
                    <a:p>
                      <a:pPr indent="0" lvl="0" marL="0" rtl="0" algn="l">
                        <a:spcBef>
                          <a:spcPts val="0"/>
                        </a:spcBef>
                        <a:spcAft>
                          <a:spcPts val="0"/>
                        </a:spcAft>
                        <a:buNone/>
                      </a:pPr>
                      <a:r>
                        <a:rPr lang="en"/>
                        <a:t>High (if secured)</a:t>
                      </a:r>
                      <a:endParaRPr/>
                    </a:p>
                  </a:txBody>
                  <a:tcPr marT="91425" marB="91425" marR="91425" marL="91425">
                    <a:lnT cap="flat" cmpd="sng" w="28575">
                      <a:solidFill>
                        <a:srgbClr val="9E9E9E"/>
                      </a:solidFill>
                      <a:prstDash val="solid"/>
                      <a:round/>
                      <a:headEnd len="sm" w="sm" type="none"/>
                      <a:tailEnd len="sm" w="sm" type="none"/>
                    </a:lnT>
                    <a:solidFill>
                      <a:srgbClr val="FFF2CC"/>
                    </a:solidFill>
                  </a:tcPr>
                </a:tc>
              </a:tr>
              <a:tr h="1299325">
                <a:tc>
                  <a:txBody>
                    <a:bodyPr/>
                    <a:lstStyle/>
                    <a:p>
                      <a:pPr indent="0" lvl="0" marL="0" rtl="0" algn="l">
                        <a:spcBef>
                          <a:spcPts val="0"/>
                        </a:spcBef>
                        <a:spcAft>
                          <a:spcPts val="0"/>
                        </a:spcAft>
                        <a:buNone/>
                      </a:pPr>
                      <a:r>
                        <a:rPr lang="en">
                          <a:solidFill>
                            <a:schemeClr val="dk1"/>
                          </a:solidFill>
                        </a:rPr>
                        <a:t>Informal neighborhoods bulldozed</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tc>
                <a:tc>
                  <a:txBody>
                    <a:bodyPr/>
                    <a:lstStyle/>
                    <a:p>
                      <a:pPr indent="-317500" lvl="0" marL="457200" rtl="0" algn="l">
                        <a:spcBef>
                          <a:spcPts val="0"/>
                        </a:spcBef>
                        <a:spcAft>
                          <a:spcPts val="0"/>
                        </a:spcAft>
                        <a:buSzPts val="1400"/>
                        <a:buChar char="●"/>
                      </a:pPr>
                      <a:r>
                        <a:rPr lang="en"/>
                        <a:t>Ask community and stakeholders if there’s a policy to suppress informal neighborhoods—if so do not map them.</a:t>
                      </a:r>
                      <a:endParaRPr/>
                    </a:p>
                  </a:txBody>
                  <a:tcPr marT="91425" marB="91425" marR="91425" marL="91425"/>
                </a:tc>
                <a:tc>
                  <a:txBody>
                    <a:bodyPr/>
                    <a:lstStyle/>
                    <a:p>
                      <a:pPr indent="0" lvl="0" marL="0" rtl="0" algn="l">
                        <a:spcBef>
                          <a:spcPts val="0"/>
                        </a:spcBef>
                        <a:spcAft>
                          <a:spcPts val="0"/>
                        </a:spcAft>
                        <a:buNone/>
                      </a:pPr>
                      <a:r>
                        <a:rPr lang="en"/>
                        <a:t>Low to Medium</a:t>
                      </a:r>
                      <a:endParaRPr/>
                    </a:p>
                  </a:txBody>
                  <a:tcPr marT="91425" marB="91425" marR="91425" marL="91425">
                    <a:solidFill>
                      <a:srgbClr val="FFF2CC"/>
                    </a:solidFill>
                  </a:tcPr>
                </a:tc>
              </a:tr>
              <a:tr h="1077500">
                <a:tc>
                  <a:txBody>
                    <a:bodyPr/>
                    <a:lstStyle/>
                    <a:p>
                      <a:pPr indent="0" lvl="0" marL="0" rtl="0" algn="l">
                        <a:spcBef>
                          <a:spcPts val="0"/>
                        </a:spcBef>
                        <a:spcAft>
                          <a:spcPts val="0"/>
                        </a:spcAft>
                        <a:buNone/>
                      </a:pPr>
                      <a:r>
                        <a:rPr lang="en"/>
                        <a:t>People seeking HIV care identified and stigmatized</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80</a:t>
                      </a:r>
                      <a:endParaRPr/>
                    </a:p>
                  </a:txBody>
                  <a:tcPr marT="91425" marB="91425" marR="91425" marL="91425"/>
                </a:tc>
                <a:tc>
                  <a:txBody>
                    <a:bodyPr/>
                    <a:lstStyle/>
                    <a:p>
                      <a:pPr indent="-317500" lvl="0" marL="457200" rtl="0" algn="l">
                        <a:spcBef>
                          <a:spcPts val="0"/>
                        </a:spcBef>
                        <a:spcAft>
                          <a:spcPts val="0"/>
                        </a:spcAft>
                        <a:buSzPts val="1400"/>
                        <a:buChar char="●"/>
                      </a:pPr>
                      <a:r>
                        <a:rPr lang="en"/>
                        <a:t>Anonymize all health data before sharing</a:t>
                      </a:r>
                      <a:endParaRPr/>
                    </a:p>
                    <a:p>
                      <a:pPr indent="-317500" lvl="0" marL="457200" rtl="0" algn="l">
                        <a:spcBef>
                          <a:spcPts val="0"/>
                        </a:spcBef>
                        <a:spcAft>
                          <a:spcPts val="0"/>
                        </a:spcAft>
                        <a:buSzPts val="1400"/>
                        <a:buChar char="●"/>
                      </a:pPr>
                      <a:r>
                        <a:rPr lang="en"/>
                        <a:t>Secure data with encryption</a:t>
                      </a:r>
                      <a:endParaRPr/>
                    </a:p>
                  </a:txBody>
                  <a:tcPr marT="91425" marB="91425" marR="91425" marL="91425"/>
                </a:tc>
                <a:tc>
                  <a:txBody>
                    <a:bodyPr/>
                    <a:lstStyle/>
                    <a:p>
                      <a:pPr indent="0" lvl="0" marL="0" rtl="0" algn="l">
                        <a:spcBef>
                          <a:spcPts val="0"/>
                        </a:spcBef>
                        <a:spcAft>
                          <a:spcPts val="0"/>
                        </a:spcAft>
                        <a:buNone/>
                      </a:pPr>
                      <a:r>
                        <a:rPr lang="en"/>
                        <a:t>Medium to High</a:t>
                      </a:r>
                      <a:endParaRPr/>
                    </a:p>
                  </a:txBody>
                  <a:tcPr marT="91425" marB="91425" marR="91425" marL="91425">
                    <a:solidFill>
                      <a:srgbClr val="FFF2CC"/>
                    </a:solidFill>
                  </a:tcPr>
                </a:tc>
              </a:tr>
            </a:tbl>
          </a:graphicData>
        </a:graphic>
      </p:graphicFrame>
      <p:sp>
        <p:nvSpPr>
          <p:cNvPr id="1754" name="Google Shape;1754;p159"/>
          <p:cNvSpPr/>
          <p:nvPr/>
        </p:nvSpPr>
        <p:spPr>
          <a:xfrm>
            <a:off x="159550" y="1004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60"/>
          <p:cNvSpPr txBox="1"/>
          <p:nvPr>
            <p:ph idx="1" type="body"/>
          </p:nvPr>
        </p:nvSpPr>
        <p:spPr>
          <a:xfrm>
            <a:off x="3284339" y="580913"/>
            <a:ext cx="25755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Jamboard 2</a:t>
            </a:r>
            <a:endParaRPr/>
          </a:p>
        </p:txBody>
      </p:sp>
      <p:sp>
        <p:nvSpPr>
          <p:cNvPr id="1760" name="Google Shape;1760;p160"/>
          <p:cNvSpPr txBox="1"/>
          <p:nvPr>
            <p:ph idx="1" type="body"/>
          </p:nvPr>
        </p:nvSpPr>
        <p:spPr>
          <a:xfrm>
            <a:off x="1865325" y="2485500"/>
            <a:ext cx="52566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u="sng">
                <a:solidFill>
                  <a:schemeClr val="hlink"/>
                </a:solidFill>
                <a:hlinkClick r:id="rId3"/>
              </a:rPr>
              <a:t>“Protection Risk Brainstorm”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61"/>
          <p:cNvSpPr txBox="1"/>
          <p:nvPr>
            <p:ph idx="1" type="body"/>
          </p:nvPr>
        </p:nvSpPr>
        <p:spPr>
          <a:xfrm>
            <a:off x="753920" y="580925"/>
            <a:ext cx="73752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Protection Risk Assessment</a:t>
            </a:r>
            <a:endParaRPr/>
          </a:p>
        </p:txBody>
      </p:sp>
      <p:sp>
        <p:nvSpPr>
          <p:cNvPr id="1766" name="Google Shape;1766;p161"/>
          <p:cNvSpPr txBox="1"/>
          <p:nvPr>
            <p:ph idx="1" type="body"/>
          </p:nvPr>
        </p:nvSpPr>
        <p:spPr>
          <a:xfrm>
            <a:off x="1865325" y="2485500"/>
            <a:ext cx="5256600" cy="917400"/>
          </a:xfrm>
          <a:prstGeom prst="rect">
            <a:avLst/>
          </a:prstGeom>
        </p:spPr>
        <p:txBody>
          <a:bodyPr anchorCtr="0" anchor="ctr" bIns="34275" lIns="68575" spcFirstLastPara="1" rIns="68575" wrap="square" tIns="34275">
            <a:normAutofit fontScale="32500"/>
          </a:bodyPr>
          <a:lstStyle/>
          <a:p>
            <a:pPr indent="0" lvl="0" marL="0" rtl="0" algn="ctr">
              <a:spcBef>
                <a:spcPts val="800"/>
              </a:spcBef>
              <a:spcAft>
                <a:spcPts val="0"/>
              </a:spcAft>
              <a:buNone/>
            </a:pPr>
            <a:r>
              <a:rPr lang="en" sz="7500" u="sng">
                <a:solidFill>
                  <a:schemeClr val="hlink"/>
                </a:solidFill>
                <a:hlinkClick r:id="rId3"/>
              </a:rPr>
              <a:t>Protection Risk Assessment Template</a:t>
            </a:r>
            <a:endParaRPr sz="7500"/>
          </a:p>
          <a:p>
            <a:pPr indent="0" lvl="0" marL="0" rtl="0" algn="ctr">
              <a:spcBef>
                <a:spcPts val="1200"/>
              </a:spcBef>
              <a:spcAft>
                <a:spcPts val="1200"/>
              </a:spcAft>
              <a:buNone/>
            </a:pPr>
            <a:r>
              <a:rPr lang="en"/>
              <a:t>(this is a template - please copy to a project folder before use!!)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162"/>
          <p:cNvSpPr txBox="1"/>
          <p:nvPr>
            <p:ph idx="1" type="body"/>
          </p:nvPr>
        </p:nvSpPr>
        <p:spPr>
          <a:xfrm>
            <a:off x="3284339" y="580913"/>
            <a:ext cx="25755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Resources</a:t>
            </a:r>
            <a:endParaRPr/>
          </a:p>
        </p:txBody>
      </p:sp>
      <p:sp>
        <p:nvSpPr>
          <p:cNvPr id="1772" name="Google Shape;1772;p162"/>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317500" lvl="0" marL="457200" rtl="0" algn="l">
              <a:lnSpc>
                <a:spcPct val="115000"/>
              </a:lnSpc>
              <a:spcBef>
                <a:spcPts val="800"/>
              </a:spcBef>
              <a:spcAft>
                <a:spcPts val="0"/>
              </a:spcAft>
              <a:buSzPts val="1400"/>
              <a:buChar char="●"/>
            </a:pPr>
            <a:r>
              <a:rPr lang="en"/>
              <a:t>GitHub repository - </a:t>
            </a:r>
            <a:r>
              <a:rPr lang="en" u="sng">
                <a:solidFill>
                  <a:schemeClr val="hlink"/>
                </a:solidFill>
                <a:hlinkClick r:id="rId3"/>
              </a:rPr>
              <a:t>https://github.com/hotosm/data_protection_project/</a:t>
            </a:r>
            <a:r>
              <a:rPr lang="en"/>
              <a:t> </a:t>
            </a:r>
            <a:endParaRPr/>
          </a:p>
          <a:p>
            <a:pPr indent="-317500" lvl="0" marL="457200" rtl="0" algn="l">
              <a:lnSpc>
                <a:spcPct val="115000"/>
              </a:lnSpc>
              <a:spcBef>
                <a:spcPts val="0"/>
              </a:spcBef>
              <a:spcAft>
                <a:spcPts val="0"/>
              </a:spcAft>
              <a:buSzPts val="1400"/>
              <a:buChar char="●"/>
            </a:pPr>
            <a:r>
              <a:rPr lang="en"/>
              <a:t>Protection Risk Assessment Template - </a:t>
            </a:r>
            <a:r>
              <a:rPr lang="en" u="sng">
                <a:solidFill>
                  <a:schemeClr val="hlink"/>
                </a:solidFill>
                <a:hlinkClick r:id="rId4"/>
              </a:rPr>
              <a:t>PLEASE_COPY_Data_Ethics_and_Protection_Tool</a:t>
            </a:r>
            <a:r>
              <a:rPr lang="en"/>
              <a:t> </a:t>
            </a:r>
            <a:endParaRPr/>
          </a:p>
          <a:p>
            <a:pPr indent="-317500" lvl="0" marL="457200" rtl="0" algn="l">
              <a:lnSpc>
                <a:spcPct val="115000"/>
              </a:lnSpc>
              <a:spcBef>
                <a:spcPts val="0"/>
              </a:spcBef>
              <a:spcAft>
                <a:spcPts val="0"/>
              </a:spcAft>
              <a:buSzPts val="1400"/>
              <a:buChar char="●"/>
            </a:pPr>
            <a:r>
              <a:rPr lang="en"/>
              <a:t>HOT Mapping in Conflict blog </a:t>
            </a:r>
            <a:r>
              <a:rPr lang="en" u="sng">
                <a:solidFill>
                  <a:schemeClr val="hlink"/>
                </a:solidFill>
                <a:hlinkClick r:id="rId5"/>
              </a:rPr>
              <a:t>https://www.hotosm.org/updates/mapping-in-conflict/</a:t>
            </a:r>
            <a:endParaRPr/>
          </a:p>
          <a:p>
            <a:pPr indent="0" lvl="0" marL="0" rtl="0" algn="l">
              <a:lnSpc>
                <a:spcPct val="115000"/>
              </a:lnSpc>
              <a:spcBef>
                <a:spcPts val="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37"/>
          <p:cNvSpPr txBox="1"/>
          <p:nvPr>
            <p:ph idx="1" type="body"/>
          </p:nvPr>
        </p:nvSpPr>
        <p:spPr>
          <a:xfrm>
            <a:off x="5722256" y="1343415"/>
            <a:ext cx="2848800" cy="8388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en"/>
              <a:t>Risks and harms to those we collect data about. Traditionally, this has mostly been physical risks - but increasingly, there’s a digital and data component to this.</a:t>
            </a:r>
            <a:endParaRPr/>
          </a:p>
          <a:p>
            <a:pPr indent="0" lvl="0" marL="0" rtl="0" algn="just">
              <a:spcBef>
                <a:spcPts val="800"/>
              </a:spcBef>
              <a:spcAft>
                <a:spcPts val="0"/>
              </a:spcAft>
              <a:buNone/>
            </a:pPr>
            <a:r>
              <a:rPr b="1" lang="en" u="sng">
                <a:solidFill>
                  <a:schemeClr val="hlink"/>
                </a:solidFill>
                <a:hlinkClick r:id="rId3"/>
              </a:rPr>
              <a:t>2022-06-03 Protection Policy</a:t>
            </a:r>
            <a:r>
              <a:rPr b="1" lang="en"/>
              <a:t> </a:t>
            </a:r>
            <a:endParaRPr b="1"/>
          </a:p>
        </p:txBody>
      </p:sp>
      <p:sp>
        <p:nvSpPr>
          <p:cNvPr id="1453" name="Google Shape;1453;p137"/>
          <p:cNvSpPr txBox="1"/>
          <p:nvPr>
            <p:ph idx="2" type="body"/>
          </p:nvPr>
        </p:nvSpPr>
        <p:spPr>
          <a:xfrm>
            <a:off x="504867" y="3415115"/>
            <a:ext cx="3160500" cy="1104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Additionally: financial policies &amp; procedures, travel approvals, etc</a:t>
            </a:r>
            <a:endParaRPr/>
          </a:p>
        </p:txBody>
      </p:sp>
      <p:sp>
        <p:nvSpPr>
          <p:cNvPr id="1454" name="Google Shape;1454;p13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455" name="Google Shape;1455;p137"/>
          <p:cNvSpPr txBox="1"/>
          <p:nvPr>
            <p:ph idx="3" type="body"/>
          </p:nvPr>
        </p:nvSpPr>
        <p:spPr>
          <a:xfrm>
            <a:off x="5722249" y="1052168"/>
            <a:ext cx="2848800" cy="2913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en"/>
              <a:t>Protection</a:t>
            </a:r>
            <a:endParaRPr/>
          </a:p>
        </p:txBody>
      </p:sp>
      <p:sp>
        <p:nvSpPr>
          <p:cNvPr id="1456" name="Google Shape;1456;p137"/>
          <p:cNvSpPr txBox="1"/>
          <p:nvPr>
            <p:ph idx="4" type="body"/>
          </p:nvPr>
        </p:nvSpPr>
        <p:spPr>
          <a:xfrm>
            <a:off x="5722256" y="3862616"/>
            <a:ext cx="2848800" cy="984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Processes and procedures governing any data and information HOT stores, electronically or otherwise, on staff, communities, partners, etc</a:t>
            </a:r>
            <a:endParaRPr/>
          </a:p>
          <a:p>
            <a:pPr indent="0" lvl="0" marL="0" rtl="0" algn="l">
              <a:spcBef>
                <a:spcPts val="800"/>
              </a:spcBef>
              <a:spcAft>
                <a:spcPts val="0"/>
              </a:spcAft>
              <a:buNone/>
            </a:pPr>
            <a:r>
              <a:rPr b="1" i="1" lang="en"/>
              <a:t>Work in progress</a:t>
            </a:r>
            <a:endParaRPr b="1" i="1"/>
          </a:p>
        </p:txBody>
      </p:sp>
      <p:sp>
        <p:nvSpPr>
          <p:cNvPr id="1457" name="Google Shape;1457;p137"/>
          <p:cNvSpPr txBox="1"/>
          <p:nvPr>
            <p:ph idx="5" type="body"/>
          </p:nvPr>
        </p:nvSpPr>
        <p:spPr>
          <a:xfrm>
            <a:off x="5722249" y="3571351"/>
            <a:ext cx="2848800" cy="2913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en"/>
              <a:t>Information security</a:t>
            </a:r>
            <a:endParaRPr/>
          </a:p>
        </p:txBody>
      </p:sp>
      <p:sp>
        <p:nvSpPr>
          <p:cNvPr id="1458" name="Google Shape;1458;p137"/>
          <p:cNvSpPr txBox="1"/>
          <p:nvPr>
            <p:ph idx="6" type="body"/>
          </p:nvPr>
        </p:nvSpPr>
        <p:spPr>
          <a:xfrm>
            <a:off x="5722256" y="2650123"/>
            <a:ext cx="2848800" cy="9015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en"/>
              <a:t>Physical and operational security of staff and mappers. Exposure limited to project duration.</a:t>
            </a:r>
            <a:endParaRPr/>
          </a:p>
          <a:p>
            <a:pPr indent="0" lvl="0" marL="0" rtl="0" algn="just">
              <a:spcBef>
                <a:spcPts val="800"/>
              </a:spcBef>
              <a:spcAft>
                <a:spcPts val="0"/>
              </a:spcAft>
              <a:buNone/>
            </a:pPr>
            <a:r>
              <a:rPr b="1" lang="en" u="sng">
                <a:solidFill>
                  <a:schemeClr val="hlink"/>
                </a:solidFill>
                <a:hlinkClick r:id="rId4"/>
              </a:rPr>
              <a:t>HOT Policy: Security</a:t>
            </a:r>
            <a:r>
              <a:rPr b="1" lang="en"/>
              <a:t> </a:t>
            </a:r>
            <a:endParaRPr b="1"/>
          </a:p>
        </p:txBody>
      </p:sp>
      <p:sp>
        <p:nvSpPr>
          <p:cNvPr id="1459" name="Google Shape;1459;p137"/>
          <p:cNvSpPr txBox="1"/>
          <p:nvPr>
            <p:ph idx="7" type="body"/>
          </p:nvPr>
        </p:nvSpPr>
        <p:spPr>
          <a:xfrm>
            <a:off x="5722249" y="2358870"/>
            <a:ext cx="2848800" cy="2913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en"/>
              <a:t>Safety and security</a:t>
            </a:r>
            <a:endParaRPr/>
          </a:p>
        </p:txBody>
      </p:sp>
      <p:sp>
        <p:nvSpPr>
          <p:cNvPr id="1460" name="Google Shape;1460;p137"/>
          <p:cNvSpPr txBox="1"/>
          <p:nvPr>
            <p:ph idx="8" type="body"/>
          </p:nvPr>
        </p:nvSpPr>
        <p:spPr>
          <a:xfrm>
            <a:off x="447631" y="813172"/>
            <a:ext cx="3929100" cy="2793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t/>
            </a:r>
            <a:endParaRPr/>
          </a:p>
        </p:txBody>
      </p:sp>
      <p:sp>
        <p:nvSpPr>
          <p:cNvPr id="1461" name="Google Shape;1461;p137"/>
          <p:cNvSpPr txBox="1"/>
          <p:nvPr>
            <p:ph idx="9" type="body"/>
          </p:nvPr>
        </p:nvSpPr>
        <p:spPr>
          <a:xfrm>
            <a:off x="445744" y="1945369"/>
            <a:ext cx="3340200" cy="558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Risk management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38"/>
          <p:cNvSpPr txBox="1"/>
          <p:nvPr>
            <p:ph idx="1" type="body"/>
          </p:nvPr>
        </p:nvSpPr>
        <p:spPr>
          <a:xfrm>
            <a:off x="2084175" y="580925"/>
            <a:ext cx="4885500" cy="5580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a:t>HOT’s protection framework</a:t>
            </a:r>
            <a:endParaRPr/>
          </a:p>
        </p:txBody>
      </p:sp>
      <p:sp>
        <p:nvSpPr>
          <p:cNvPr id="1467" name="Google Shape;1467;p138"/>
          <p:cNvSpPr txBox="1"/>
          <p:nvPr>
            <p:ph idx="2" type="body"/>
          </p:nvPr>
        </p:nvSpPr>
        <p:spPr>
          <a:xfrm>
            <a:off x="2594168" y="288759"/>
            <a:ext cx="3955800" cy="2793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1468" name="Google Shape;1468;p138"/>
          <p:cNvSpPr txBox="1"/>
          <p:nvPr>
            <p:ph idx="3" type="body"/>
          </p:nvPr>
        </p:nvSpPr>
        <p:spPr>
          <a:xfrm>
            <a:off x="299507" y="1888177"/>
            <a:ext cx="4028100" cy="27732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b="1" lang="en" sz="2400">
                <a:latin typeface="Barlow Condensed"/>
                <a:ea typeface="Barlow Condensed"/>
                <a:cs typeface="Barlow Condensed"/>
                <a:sym typeface="Barlow Condensed"/>
              </a:rPr>
              <a:t>What is it?</a:t>
            </a:r>
            <a:endParaRPr b="1" sz="2400">
              <a:latin typeface="Barlow Condensed"/>
              <a:ea typeface="Barlow Condensed"/>
              <a:cs typeface="Barlow Condensed"/>
              <a:sym typeface="Barlow Condensed"/>
            </a:endParaRPr>
          </a:p>
          <a:p>
            <a:pPr indent="0" lvl="0" marL="0" rtl="0" algn="just">
              <a:spcBef>
                <a:spcPts val="800"/>
              </a:spcBef>
              <a:spcAft>
                <a:spcPts val="0"/>
              </a:spcAft>
              <a:buNone/>
            </a:pPr>
            <a:r>
              <a:t/>
            </a:r>
            <a:endParaRPr/>
          </a:p>
          <a:p>
            <a:pPr indent="0" lvl="0" marL="0" rtl="0" algn="l">
              <a:spcBef>
                <a:spcPts val="800"/>
              </a:spcBef>
              <a:spcAft>
                <a:spcPts val="0"/>
              </a:spcAft>
              <a:buNone/>
            </a:pPr>
            <a:r>
              <a:rPr lang="en"/>
              <a:t>A practical guide and tool for entry level protection and risk assessments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Data collection and mapping project in an open data context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Support community-led open mapping exercises</a:t>
            </a:r>
            <a:endParaRPr/>
          </a:p>
          <a:p>
            <a:pPr indent="0" lvl="0" marL="0" rtl="0" algn="just">
              <a:spcBef>
                <a:spcPts val="800"/>
              </a:spcBef>
              <a:spcAft>
                <a:spcPts val="0"/>
              </a:spcAft>
              <a:buNone/>
            </a:pPr>
            <a:r>
              <a:t/>
            </a:r>
            <a:endParaRPr/>
          </a:p>
          <a:p>
            <a:pPr indent="0" lvl="0" marL="0" rtl="0" algn="just">
              <a:spcBef>
                <a:spcPts val="800"/>
              </a:spcBef>
              <a:spcAft>
                <a:spcPts val="0"/>
              </a:spcAft>
              <a:buNone/>
            </a:pPr>
            <a:r>
              <a:t/>
            </a:r>
            <a:endParaRPr/>
          </a:p>
        </p:txBody>
      </p:sp>
      <p:sp>
        <p:nvSpPr>
          <p:cNvPr id="1469" name="Google Shape;1469;p138"/>
          <p:cNvSpPr txBox="1"/>
          <p:nvPr>
            <p:ph idx="4" type="body"/>
          </p:nvPr>
        </p:nvSpPr>
        <p:spPr>
          <a:xfrm>
            <a:off x="4816406" y="1888181"/>
            <a:ext cx="4028100" cy="27732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b="1" lang="en" sz="2400">
                <a:latin typeface="Barlow Condensed"/>
                <a:ea typeface="Barlow Condensed"/>
                <a:cs typeface="Barlow Condensed"/>
                <a:sym typeface="Barlow Condensed"/>
              </a:rPr>
              <a:t>What is it NOT?</a:t>
            </a:r>
            <a:endParaRPr b="1" sz="2400">
              <a:latin typeface="Barlow Condensed"/>
              <a:ea typeface="Barlow Condensed"/>
              <a:cs typeface="Barlow Condensed"/>
              <a:sym typeface="Barlow Condensed"/>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A comprehensive document covering all aspects of protection for experts</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Operational safety and/or security</a:t>
            </a:r>
            <a:endParaRPr/>
          </a:p>
          <a:p>
            <a:pPr indent="0" lvl="0" marL="0" rtl="0" algn="just">
              <a:spcBef>
                <a:spcPts val="800"/>
              </a:spcBef>
              <a:spcAft>
                <a:spcPts val="0"/>
              </a:spcAft>
              <a:buNone/>
            </a:pPr>
            <a:r>
              <a:t/>
            </a:r>
            <a:endParaRPr/>
          </a:p>
          <a:p>
            <a:pPr indent="0" lvl="0" marL="0" rtl="0" algn="just">
              <a:spcBef>
                <a:spcPts val="800"/>
              </a:spcBef>
              <a:spcAft>
                <a:spcPts val="0"/>
              </a:spcAft>
              <a:buNone/>
            </a:pPr>
            <a:r>
              <a:rPr lang="en"/>
              <a:t>Data storage  and server security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3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476" name="Google Shape;1476;p139"/>
          <p:cNvSpPr/>
          <p:nvPr/>
        </p:nvSpPr>
        <p:spPr>
          <a:xfrm>
            <a:off x="5377400" y="4601625"/>
            <a:ext cx="1793400" cy="315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Information Security policy</a:t>
            </a:r>
            <a:endParaRPr sz="1100"/>
          </a:p>
        </p:txBody>
      </p:sp>
      <p:sp>
        <p:nvSpPr>
          <p:cNvPr id="1477" name="Google Shape;1477;p139"/>
          <p:cNvSpPr/>
          <p:nvPr/>
        </p:nvSpPr>
        <p:spPr>
          <a:xfrm>
            <a:off x="5377400" y="1298465"/>
            <a:ext cx="1228500" cy="3729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u="sng">
                <a:solidFill>
                  <a:schemeClr val="hlink"/>
                </a:solidFill>
                <a:hlinkClick r:id="rId3"/>
              </a:rPr>
              <a:t>Protection policy</a:t>
            </a:r>
            <a:endParaRPr sz="1100"/>
          </a:p>
        </p:txBody>
      </p:sp>
      <p:sp>
        <p:nvSpPr>
          <p:cNvPr id="1478" name="Google Shape;1478;p139"/>
          <p:cNvSpPr/>
          <p:nvPr/>
        </p:nvSpPr>
        <p:spPr>
          <a:xfrm>
            <a:off x="5377400" y="3275426"/>
            <a:ext cx="1793400" cy="3387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u="sng">
                <a:solidFill>
                  <a:schemeClr val="hlink"/>
                </a:solidFill>
                <a:hlinkClick r:id="rId4"/>
              </a:rPr>
              <a:t>Mapping in conflict zones policy</a:t>
            </a:r>
            <a:endParaRPr sz="900"/>
          </a:p>
        </p:txBody>
      </p:sp>
      <p:sp>
        <p:nvSpPr>
          <p:cNvPr id="1479" name="Google Shape;1479;p139"/>
          <p:cNvSpPr/>
          <p:nvPr/>
        </p:nvSpPr>
        <p:spPr>
          <a:xfrm>
            <a:off x="1582200" y="857225"/>
            <a:ext cx="1572900" cy="315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Context categorization</a:t>
            </a:r>
            <a:endParaRPr sz="1100"/>
          </a:p>
        </p:txBody>
      </p:sp>
      <p:sp>
        <p:nvSpPr>
          <p:cNvPr id="1480" name="Google Shape;1480;p139"/>
          <p:cNvSpPr/>
          <p:nvPr/>
        </p:nvSpPr>
        <p:spPr>
          <a:xfrm>
            <a:off x="1573650" y="1450475"/>
            <a:ext cx="1600200" cy="277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t>Data Sensitivity Assessment</a:t>
            </a:r>
            <a:endParaRPr sz="900"/>
          </a:p>
        </p:txBody>
      </p:sp>
      <p:sp>
        <p:nvSpPr>
          <p:cNvPr id="1481" name="Google Shape;1481;p139"/>
          <p:cNvSpPr/>
          <p:nvPr/>
        </p:nvSpPr>
        <p:spPr>
          <a:xfrm>
            <a:off x="1525325" y="3290875"/>
            <a:ext cx="1793400" cy="307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000"/>
              <a:t>Protection Risk Assessment</a:t>
            </a:r>
            <a:endParaRPr sz="1000"/>
          </a:p>
        </p:txBody>
      </p:sp>
      <p:cxnSp>
        <p:nvCxnSpPr>
          <p:cNvPr id="1482" name="Google Shape;1482;p139"/>
          <p:cNvCxnSpPr>
            <a:stCxn id="1479" idx="2"/>
            <a:endCxn id="1480" idx="0"/>
          </p:cNvCxnSpPr>
          <p:nvPr/>
        </p:nvCxnSpPr>
        <p:spPr>
          <a:xfrm flipH="1" rot="-5400000">
            <a:off x="2232300" y="1309175"/>
            <a:ext cx="277800" cy="5100"/>
          </a:xfrm>
          <a:prstGeom prst="curvedConnector3">
            <a:avLst>
              <a:gd fmla="val 49973" name="adj1"/>
            </a:avLst>
          </a:prstGeom>
          <a:noFill/>
          <a:ln cap="flat" cmpd="sng" w="9525">
            <a:solidFill>
              <a:srgbClr val="000000"/>
            </a:solidFill>
            <a:prstDash val="solid"/>
            <a:round/>
            <a:headEnd len="med" w="med" type="none"/>
            <a:tailEnd len="med" w="med" type="stealth"/>
          </a:ln>
        </p:spPr>
      </p:cxnSp>
      <p:cxnSp>
        <p:nvCxnSpPr>
          <p:cNvPr id="1483" name="Google Shape;1483;p139"/>
          <p:cNvCxnSpPr>
            <a:stCxn id="1481" idx="3"/>
            <a:endCxn id="1478" idx="1"/>
          </p:cNvCxnSpPr>
          <p:nvPr/>
        </p:nvCxnSpPr>
        <p:spPr>
          <a:xfrm>
            <a:off x="3318725" y="3444775"/>
            <a:ext cx="2058600" cy="600"/>
          </a:xfrm>
          <a:prstGeom prst="curvedConnector3">
            <a:avLst>
              <a:gd fmla="val 50002" name="adj1"/>
            </a:avLst>
          </a:prstGeom>
          <a:noFill/>
          <a:ln cap="flat" cmpd="sng" w="9525">
            <a:solidFill>
              <a:srgbClr val="000000"/>
            </a:solidFill>
            <a:prstDash val="dash"/>
            <a:round/>
            <a:headEnd len="med" w="med" type="none"/>
            <a:tailEnd len="med" w="med" type="none"/>
          </a:ln>
        </p:spPr>
      </p:cxnSp>
      <p:sp>
        <p:nvSpPr>
          <p:cNvPr id="1484" name="Google Shape;1484;p139"/>
          <p:cNvSpPr txBox="1"/>
          <p:nvPr/>
        </p:nvSpPr>
        <p:spPr>
          <a:xfrm>
            <a:off x="5537051" y="229650"/>
            <a:ext cx="12285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t>Guiding </a:t>
            </a:r>
            <a:r>
              <a:rPr lang="en" sz="1100"/>
              <a:t>policy</a:t>
            </a:r>
            <a:r>
              <a:rPr lang="en" sz="1100"/>
              <a:t>:</a:t>
            </a:r>
            <a:endParaRPr sz="1100"/>
          </a:p>
        </p:txBody>
      </p:sp>
      <p:sp>
        <p:nvSpPr>
          <p:cNvPr id="1485" name="Google Shape;1485;p139"/>
          <p:cNvSpPr/>
          <p:nvPr/>
        </p:nvSpPr>
        <p:spPr>
          <a:xfrm>
            <a:off x="1580531" y="4677806"/>
            <a:ext cx="1667400" cy="315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Project implementation</a:t>
            </a:r>
            <a:endParaRPr sz="1100"/>
          </a:p>
        </p:txBody>
      </p:sp>
      <p:cxnSp>
        <p:nvCxnSpPr>
          <p:cNvPr id="1486" name="Google Shape;1486;p139"/>
          <p:cNvCxnSpPr>
            <a:stCxn id="1480" idx="2"/>
            <a:endCxn id="1487" idx="0"/>
          </p:cNvCxnSpPr>
          <p:nvPr/>
        </p:nvCxnSpPr>
        <p:spPr>
          <a:xfrm flipH="1" rot="-5400000">
            <a:off x="2254650" y="1847375"/>
            <a:ext cx="238800" cy="600"/>
          </a:xfrm>
          <a:prstGeom prst="curvedConnector3">
            <a:avLst>
              <a:gd fmla="val 49970" name="adj1"/>
            </a:avLst>
          </a:prstGeom>
          <a:noFill/>
          <a:ln cap="flat" cmpd="sng" w="9525">
            <a:solidFill>
              <a:srgbClr val="000000"/>
            </a:solidFill>
            <a:prstDash val="solid"/>
            <a:round/>
            <a:headEnd len="med" w="med" type="none"/>
            <a:tailEnd len="med" w="med" type="stealth"/>
          </a:ln>
        </p:spPr>
      </p:cxnSp>
      <p:cxnSp>
        <p:nvCxnSpPr>
          <p:cNvPr id="1488" name="Google Shape;1488;p139"/>
          <p:cNvCxnSpPr>
            <a:stCxn id="1476" idx="1"/>
            <a:endCxn id="1485" idx="3"/>
          </p:cNvCxnSpPr>
          <p:nvPr/>
        </p:nvCxnSpPr>
        <p:spPr>
          <a:xfrm flipH="1">
            <a:off x="3248000" y="4759425"/>
            <a:ext cx="2129400" cy="76200"/>
          </a:xfrm>
          <a:prstGeom prst="curvedConnector3">
            <a:avLst>
              <a:gd fmla="val 50002" name="adj1"/>
            </a:avLst>
          </a:prstGeom>
          <a:noFill/>
          <a:ln cap="flat" cmpd="sng" w="9525">
            <a:solidFill>
              <a:srgbClr val="000000"/>
            </a:solidFill>
            <a:prstDash val="dash"/>
            <a:round/>
            <a:headEnd len="med" w="med" type="none"/>
            <a:tailEnd len="med" w="med" type="none"/>
          </a:ln>
        </p:spPr>
      </p:cxnSp>
      <p:cxnSp>
        <p:nvCxnSpPr>
          <p:cNvPr id="1489" name="Google Shape;1489;p139"/>
          <p:cNvCxnSpPr>
            <a:endCxn id="1479" idx="0"/>
          </p:cNvCxnSpPr>
          <p:nvPr/>
        </p:nvCxnSpPr>
        <p:spPr>
          <a:xfrm flipH="1">
            <a:off x="2368650" y="582425"/>
            <a:ext cx="7500" cy="274800"/>
          </a:xfrm>
          <a:prstGeom prst="straightConnector1">
            <a:avLst/>
          </a:prstGeom>
          <a:noFill/>
          <a:ln cap="flat" cmpd="sng" w="9525">
            <a:solidFill>
              <a:srgbClr val="000000"/>
            </a:solidFill>
            <a:prstDash val="solid"/>
            <a:round/>
            <a:headEnd len="med" w="med" type="oval"/>
            <a:tailEnd len="med" w="med" type="stealth"/>
          </a:ln>
        </p:spPr>
      </p:cxnSp>
      <p:sp>
        <p:nvSpPr>
          <p:cNvPr id="1490" name="Google Shape;1490;p139"/>
          <p:cNvSpPr/>
          <p:nvPr/>
        </p:nvSpPr>
        <p:spPr>
          <a:xfrm>
            <a:off x="5377400" y="784340"/>
            <a:ext cx="1228500" cy="3729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u="sng">
                <a:solidFill>
                  <a:schemeClr val="hlink"/>
                </a:solidFill>
                <a:hlinkClick r:id="rId5"/>
              </a:rPr>
              <a:t>Data Principles</a:t>
            </a:r>
            <a:endParaRPr sz="1100"/>
          </a:p>
        </p:txBody>
      </p:sp>
      <p:graphicFrame>
        <p:nvGraphicFramePr>
          <p:cNvPr id="1491" name="Google Shape;1491;p139"/>
          <p:cNvGraphicFramePr/>
          <p:nvPr/>
        </p:nvGraphicFramePr>
        <p:xfrm>
          <a:off x="7515244" y="619913"/>
          <a:ext cx="3000000" cy="3000000"/>
        </p:xfrm>
        <a:graphic>
          <a:graphicData uri="http://schemas.openxmlformats.org/drawingml/2006/table">
            <a:tbl>
              <a:tblPr>
                <a:noFill/>
                <a:tableStyleId>{FAF3249E-A7F6-4DEB-BA91-0E2E13690B87}</a:tableStyleId>
              </a:tblPr>
              <a:tblGrid>
                <a:gridCol w="1453825"/>
              </a:tblGrid>
              <a:tr h="617200">
                <a:tc>
                  <a:txBody>
                    <a:bodyPr/>
                    <a:lstStyle/>
                    <a:p>
                      <a:pPr indent="0" lvl="0" marL="0" rtl="0" algn="l">
                        <a:spcBef>
                          <a:spcPts val="0"/>
                        </a:spcBef>
                        <a:spcAft>
                          <a:spcPts val="0"/>
                        </a:spcAft>
                        <a:buNone/>
                      </a:pPr>
                      <a:r>
                        <a:rPr lang="en" sz="1000"/>
                        <a:t>In green - policies &amp; procedures; responsibilities and background</a:t>
                      </a:r>
                      <a:endParaRPr sz="1000"/>
                    </a:p>
                  </a:txBody>
                  <a:tcPr marT="68575" marB="68575" marR="68575" marL="68575">
                    <a:solidFill>
                      <a:srgbClr val="D9EAD3"/>
                    </a:solidFill>
                  </a:tcPr>
                </a:tc>
              </a:tr>
              <a:tr h="617200">
                <a:tc>
                  <a:txBody>
                    <a:bodyPr/>
                    <a:lstStyle/>
                    <a:p>
                      <a:pPr indent="0" lvl="0" marL="0" rtl="0" algn="l">
                        <a:spcBef>
                          <a:spcPts val="0"/>
                        </a:spcBef>
                        <a:spcAft>
                          <a:spcPts val="0"/>
                        </a:spcAft>
                        <a:buNone/>
                      </a:pPr>
                      <a:r>
                        <a:rPr lang="en" sz="1000"/>
                        <a:t>In blue - actionable resources and templates for active use</a:t>
                      </a:r>
                      <a:endParaRPr sz="1000"/>
                    </a:p>
                  </a:txBody>
                  <a:tcPr marT="68575" marB="68575" marR="68575" marL="68575">
                    <a:solidFill>
                      <a:srgbClr val="CFE2F3"/>
                    </a:solidFill>
                  </a:tcPr>
                </a:tc>
              </a:tr>
            </a:tbl>
          </a:graphicData>
        </a:graphic>
      </p:graphicFrame>
      <p:sp>
        <p:nvSpPr>
          <p:cNvPr id="1492" name="Google Shape;1492;p139"/>
          <p:cNvSpPr txBox="1"/>
          <p:nvPr/>
        </p:nvSpPr>
        <p:spPr>
          <a:xfrm>
            <a:off x="219750" y="175800"/>
            <a:ext cx="3882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800">
                <a:latin typeface="Barlow Condensed"/>
                <a:ea typeface="Barlow Condensed"/>
                <a:cs typeface="Barlow Condensed"/>
                <a:sym typeface="Barlow Condensed"/>
              </a:rPr>
              <a:t>Protection framework overview</a:t>
            </a:r>
            <a:endParaRPr b="1" sz="1800">
              <a:latin typeface="Barlow Condensed"/>
              <a:ea typeface="Barlow Condensed"/>
              <a:cs typeface="Barlow Condensed"/>
              <a:sym typeface="Barlow Condensed"/>
            </a:endParaRPr>
          </a:p>
        </p:txBody>
      </p:sp>
      <p:sp>
        <p:nvSpPr>
          <p:cNvPr id="1487" name="Google Shape;1487;p139"/>
          <p:cNvSpPr/>
          <p:nvPr/>
        </p:nvSpPr>
        <p:spPr>
          <a:xfrm>
            <a:off x="1540350" y="1966934"/>
            <a:ext cx="1667400" cy="315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Additional Risk Factors</a:t>
            </a:r>
            <a:endParaRPr sz="1100"/>
          </a:p>
        </p:txBody>
      </p:sp>
      <p:cxnSp>
        <p:nvCxnSpPr>
          <p:cNvPr id="1493" name="Google Shape;1493;p139"/>
          <p:cNvCxnSpPr>
            <a:stCxn id="1487" idx="2"/>
            <a:endCxn id="1494" idx="0"/>
          </p:cNvCxnSpPr>
          <p:nvPr/>
        </p:nvCxnSpPr>
        <p:spPr>
          <a:xfrm rot="5400000">
            <a:off x="1606800" y="1895984"/>
            <a:ext cx="380700" cy="1153800"/>
          </a:xfrm>
          <a:prstGeom prst="curvedConnector3">
            <a:avLst>
              <a:gd fmla="val 50010" name="adj1"/>
            </a:avLst>
          </a:prstGeom>
          <a:noFill/>
          <a:ln cap="flat" cmpd="sng" w="9525">
            <a:solidFill>
              <a:srgbClr val="000000"/>
            </a:solidFill>
            <a:prstDash val="solid"/>
            <a:round/>
            <a:headEnd len="med" w="med" type="none"/>
            <a:tailEnd len="med" w="med" type="stealth"/>
          </a:ln>
        </p:spPr>
      </p:cxnSp>
      <p:sp>
        <p:nvSpPr>
          <p:cNvPr id="1495" name="Google Shape;1495;p139"/>
          <p:cNvSpPr txBox="1"/>
          <p:nvPr/>
        </p:nvSpPr>
        <p:spPr>
          <a:xfrm>
            <a:off x="25950" y="3849050"/>
            <a:ext cx="157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00FF00"/>
                </a:highlight>
              </a:rPr>
              <a:t>Green</a:t>
            </a:r>
            <a:r>
              <a:rPr lang="en" sz="1000"/>
              <a:t>: clear to proceed</a:t>
            </a:r>
            <a:endParaRPr sz="1000"/>
          </a:p>
        </p:txBody>
      </p:sp>
      <p:sp>
        <p:nvSpPr>
          <p:cNvPr id="1496" name="Google Shape;1496;p139"/>
          <p:cNvSpPr txBox="1"/>
          <p:nvPr/>
        </p:nvSpPr>
        <p:spPr>
          <a:xfrm>
            <a:off x="1621125" y="3863200"/>
            <a:ext cx="145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FFE599"/>
                </a:highlight>
              </a:rPr>
              <a:t>Yellow</a:t>
            </a:r>
            <a:r>
              <a:rPr lang="en" sz="1000"/>
              <a:t>, </a:t>
            </a:r>
            <a:r>
              <a:rPr lang="en" sz="1000">
                <a:highlight>
                  <a:srgbClr val="F9CB9C"/>
                </a:highlight>
              </a:rPr>
              <a:t>Orange</a:t>
            </a:r>
            <a:r>
              <a:rPr lang="en" sz="1000"/>
              <a:t>: proceed with caution</a:t>
            </a:r>
            <a:endParaRPr sz="1000"/>
          </a:p>
        </p:txBody>
      </p:sp>
      <p:sp>
        <p:nvSpPr>
          <p:cNvPr id="1494" name="Google Shape;1494;p139"/>
          <p:cNvSpPr txBox="1"/>
          <p:nvPr/>
        </p:nvSpPr>
        <p:spPr>
          <a:xfrm>
            <a:off x="656800" y="2663313"/>
            <a:ext cx="112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00FF00"/>
                </a:highlight>
              </a:rPr>
              <a:t>Green</a:t>
            </a:r>
            <a:r>
              <a:rPr lang="en" sz="1000"/>
              <a:t>: proceed!</a:t>
            </a:r>
            <a:endParaRPr sz="1000"/>
          </a:p>
        </p:txBody>
      </p:sp>
      <p:sp>
        <p:nvSpPr>
          <p:cNvPr id="1497" name="Google Shape;1497;p139"/>
          <p:cNvSpPr txBox="1"/>
          <p:nvPr/>
        </p:nvSpPr>
        <p:spPr>
          <a:xfrm>
            <a:off x="3021000" y="3835400"/>
            <a:ext cx="1793400" cy="49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EA9999"/>
                </a:highlight>
              </a:rPr>
              <a:t>Red</a:t>
            </a:r>
            <a:r>
              <a:rPr lang="en" sz="1000"/>
              <a:t>: reconsider project with Senior Manager/Director</a:t>
            </a:r>
            <a:endParaRPr sz="1000"/>
          </a:p>
        </p:txBody>
      </p:sp>
      <p:sp>
        <p:nvSpPr>
          <p:cNvPr id="1498" name="Google Shape;1498;p139"/>
          <p:cNvSpPr/>
          <p:nvPr/>
        </p:nvSpPr>
        <p:spPr>
          <a:xfrm>
            <a:off x="5377400" y="4088600"/>
            <a:ext cx="1793400" cy="315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u="sng">
                <a:solidFill>
                  <a:schemeClr val="hlink"/>
                </a:solidFill>
                <a:hlinkClick r:id="rId6"/>
              </a:rPr>
              <a:t>Safety &amp; Security policy</a:t>
            </a:r>
            <a:endParaRPr sz="1100"/>
          </a:p>
        </p:txBody>
      </p:sp>
      <p:cxnSp>
        <p:nvCxnSpPr>
          <p:cNvPr id="1499" name="Google Shape;1499;p139"/>
          <p:cNvCxnSpPr>
            <a:stCxn id="1498" idx="1"/>
            <a:endCxn id="1485" idx="3"/>
          </p:cNvCxnSpPr>
          <p:nvPr/>
        </p:nvCxnSpPr>
        <p:spPr>
          <a:xfrm flipH="1">
            <a:off x="3248000" y="4246400"/>
            <a:ext cx="2129400" cy="589200"/>
          </a:xfrm>
          <a:prstGeom prst="curvedConnector3">
            <a:avLst>
              <a:gd fmla="val 50002" name="adj1"/>
            </a:avLst>
          </a:prstGeom>
          <a:noFill/>
          <a:ln cap="flat" cmpd="sng" w="9525">
            <a:solidFill>
              <a:srgbClr val="000000"/>
            </a:solidFill>
            <a:prstDash val="dash"/>
            <a:round/>
            <a:headEnd len="med" w="med" type="none"/>
            <a:tailEnd len="med" w="med" type="none"/>
          </a:ln>
        </p:spPr>
      </p:cxnSp>
      <p:sp>
        <p:nvSpPr>
          <p:cNvPr id="1500" name="Google Shape;1500;p139"/>
          <p:cNvSpPr txBox="1"/>
          <p:nvPr/>
        </p:nvSpPr>
        <p:spPr>
          <a:xfrm>
            <a:off x="2216250" y="2644375"/>
            <a:ext cx="351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FFE599"/>
                </a:highlight>
              </a:rPr>
              <a:t>Yellow</a:t>
            </a:r>
            <a:r>
              <a:rPr lang="en" sz="1000"/>
              <a:t>, </a:t>
            </a:r>
            <a:r>
              <a:rPr lang="en" sz="1000">
                <a:highlight>
                  <a:srgbClr val="F9CB9C"/>
                </a:highlight>
              </a:rPr>
              <a:t>Orange</a:t>
            </a:r>
            <a:r>
              <a:rPr lang="en" sz="1000"/>
              <a:t>, </a:t>
            </a:r>
            <a:r>
              <a:rPr lang="en" sz="1000">
                <a:highlight>
                  <a:srgbClr val="EA9999"/>
                </a:highlight>
              </a:rPr>
              <a:t>Red</a:t>
            </a:r>
            <a:r>
              <a:rPr lang="en" sz="1000"/>
              <a:t>: escalate to Senior Manager/Director</a:t>
            </a:r>
            <a:endParaRPr/>
          </a:p>
        </p:txBody>
      </p:sp>
      <p:cxnSp>
        <p:nvCxnSpPr>
          <p:cNvPr id="1501" name="Google Shape;1501;p139"/>
          <p:cNvCxnSpPr>
            <a:stCxn id="1487" idx="2"/>
            <a:endCxn id="1500" idx="0"/>
          </p:cNvCxnSpPr>
          <p:nvPr/>
        </p:nvCxnSpPr>
        <p:spPr>
          <a:xfrm flipH="1" rot="-5400000">
            <a:off x="2994150" y="1662434"/>
            <a:ext cx="361800" cy="1602000"/>
          </a:xfrm>
          <a:prstGeom prst="curvedConnector3">
            <a:avLst>
              <a:gd fmla="val 50006" name="adj1"/>
            </a:avLst>
          </a:prstGeom>
          <a:noFill/>
          <a:ln cap="flat" cmpd="sng" w="9525">
            <a:solidFill>
              <a:srgbClr val="000000"/>
            </a:solidFill>
            <a:prstDash val="solid"/>
            <a:round/>
            <a:headEnd len="med" w="med" type="none"/>
            <a:tailEnd len="med" w="med" type="stealth"/>
          </a:ln>
        </p:spPr>
      </p:cxnSp>
      <p:cxnSp>
        <p:nvCxnSpPr>
          <p:cNvPr id="1502" name="Google Shape;1502;p139"/>
          <p:cNvCxnSpPr>
            <a:stCxn id="1494" idx="2"/>
            <a:endCxn id="1481" idx="0"/>
          </p:cNvCxnSpPr>
          <p:nvPr/>
        </p:nvCxnSpPr>
        <p:spPr>
          <a:xfrm flipH="1" rot="-5400000">
            <a:off x="1676800" y="2545563"/>
            <a:ext cx="288900" cy="1201800"/>
          </a:xfrm>
          <a:prstGeom prst="curvedConnector3">
            <a:avLst>
              <a:gd fmla="val 49994" name="adj1"/>
            </a:avLst>
          </a:prstGeom>
          <a:noFill/>
          <a:ln cap="flat" cmpd="sng" w="9525">
            <a:solidFill>
              <a:srgbClr val="000000"/>
            </a:solidFill>
            <a:prstDash val="solid"/>
            <a:round/>
            <a:headEnd len="med" w="med" type="none"/>
            <a:tailEnd len="med" w="med" type="stealth"/>
          </a:ln>
        </p:spPr>
      </p:cxnSp>
      <p:cxnSp>
        <p:nvCxnSpPr>
          <p:cNvPr id="1503" name="Google Shape;1503;p139"/>
          <p:cNvCxnSpPr>
            <a:stCxn id="1500" idx="2"/>
            <a:endCxn id="1481" idx="0"/>
          </p:cNvCxnSpPr>
          <p:nvPr/>
        </p:nvCxnSpPr>
        <p:spPr>
          <a:xfrm rot="5400000">
            <a:off x="3045000" y="2359975"/>
            <a:ext cx="307800" cy="1554000"/>
          </a:xfrm>
          <a:prstGeom prst="curvedConnector3">
            <a:avLst>
              <a:gd fmla="val 50000" name="adj1"/>
            </a:avLst>
          </a:prstGeom>
          <a:noFill/>
          <a:ln cap="flat" cmpd="sng" w="9525">
            <a:solidFill>
              <a:srgbClr val="000000"/>
            </a:solidFill>
            <a:prstDash val="solid"/>
            <a:round/>
            <a:headEnd len="med" w="med" type="none"/>
            <a:tailEnd len="med" w="med" type="stealth"/>
          </a:ln>
        </p:spPr>
      </p:cxnSp>
      <p:cxnSp>
        <p:nvCxnSpPr>
          <p:cNvPr id="1504" name="Google Shape;1504;p139"/>
          <p:cNvCxnSpPr>
            <a:stCxn id="1481" idx="2"/>
            <a:endCxn id="1495" idx="0"/>
          </p:cNvCxnSpPr>
          <p:nvPr/>
        </p:nvCxnSpPr>
        <p:spPr>
          <a:xfrm rot="5400000">
            <a:off x="1492025" y="2919175"/>
            <a:ext cx="250500" cy="1609500"/>
          </a:xfrm>
          <a:prstGeom prst="curvedConnector3">
            <a:avLst>
              <a:gd fmla="val 49975" name="adj1"/>
            </a:avLst>
          </a:prstGeom>
          <a:noFill/>
          <a:ln cap="flat" cmpd="sng" w="9525">
            <a:solidFill>
              <a:srgbClr val="000000"/>
            </a:solidFill>
            <a:prstDash val="solid"/>
            <a:round/>
            <a:headEnd len="med" w="med" type="none"/>
            <a:tailEnd len="med" w="med" type="stealth"/>
          </a:ln>
        </p:spPr>
      </p:cxnSp>
      <p:cxnSp>
        <p:nvCxnSpPr>
          <p:cNvPr id="1505" name="Google Shape;1505;p139"/>
          <p:cNvCxnSpPr>
            <a:stCxn id="1481" idx="2"/>
            <a:endCxn id="1496" idx="0"/>
          </p:cNvCxnSpPr>
          <p:nvPr/>
        </p:nvCxnSpPr>
        <p:spPr>
          <a:xfrm rot="5400000">
            <a:off x="2252675" y="3693925"/>
            <a:ext cx="264600" cy="74100"/>
          </a:xfrm>
          <a:prstGeom prst="curvedConnector3">
            <a:avLst>
              <a:gd fmla="val 49986" name="adj1"/>
            </a:avLst>
          </a:prstGeom>
          <a:noFill/>
          <a:ln cap="flat" cmpd="sng" w="9525">
            <a:solidFill>
              <a:srgbClr val="000000"/>
            </a:solidFill>
            <a:prstDash val="solid"/>
            <a:round/>
            <a:headEnd len="med" w="med" type="none"/>
            <a:tailEnd len="med" w="med" type="stealth"/>
          </a:ln>
        </p:spPr>
      </p:cxnSp>
      <p:cxnSp>
        <p:nvCxnSpPr>
          <p:cNvPr id="1506" name="Google Shape;1506;p139"/>
          <p:cNvCxnSpPr>
            <a:stCxn id="1481" idx="2"/>
            <a:endCxn id="1497" idx="0"/>
          </p:cNvCxnSpPr>
          <p:nvPr/>
        </p:nvCxnSpPr>
        <p:spPr>
          <a:xfrm flipH="1" rot="-5400000">
            <a:off x="3051575" y="2969125"/>
            <a:ext cx="236700" cy="1495800"/>
          </a:xfrm>
          <a:prstGeom prst="curvedConnector3">
            <a:avLst>
              <a:gd fmla="val 50005" name="adj1"/>
            </a:avLst>
          </a:prstGeom>
          <a:noFill/>
          <a:ln cap="flat" cmpd="sng" w="9525">
            <a:solidFill>
              <a:srgbClr val="000000"/>
            </a:solidFill>
            <a:prstDash val="solid"/>
            <a:round/>
            <a:headEnd len="med" w="med" type="none"/>
            <a:tailEnd len="med" w="med" type="stealth"/>
          </a:ln>
        </p:spPr>
      </p:cxnSp>
      <p:cxnSp>
        <p:nvCxnSpPr>
          <p:cNvPr id="1507" name="Google Shape;1507;p139"/>
          <p:cNvCxnSpPr>
            <a:stCxn id="1495" idx="2"/>
            <a:endCxn id="1485" idx="0"/>
          </p:cNvCxnSpPr>
          <p:nvPr/>
        </p:nvCxnSpPr>
        <p:spPr>
          <a:xfrm flipH="1" rot="-5400000">
            <a:off x="1368150" y="3632000"/>
            <a:ext cx="490200" cy="1601700"/>
          </a:xfrm>
          <a:prstGeom prst="curvedConnector3">
            <a:avLst>
              <a:gd fmla="val 49985" name="adj1"/>
            </a:avLst>
          </a:prstGeom>
          <a:noFill/>
          <a:ln cap="flat" cmpd="sng" w="9525">
            <a:solidFill>
              <a:srgbClr val="000000"/>
            </a:solidFill>
            <a:prstDash val="solid"/>
            <a:round/>
            <a:headEnd len="med" w="med" type="none"/>
            <a:tailEnd len="med" w="med" type="stealth"/>
          </a:ln>
        </p:spPr>
      </p:cxnSp>
      <p:cxnSp>
        <p:nvCxnSpPr>
          <p:cNvPr id="1508" name="Google Shape;1508;p139"/>
          <p:cNvCxnSpPr>
            <a:stCxn id="1496" idx="2"/>
            <a:endCxn id="1485" idx="0"/>
          </p:cNvCxnSpPr>
          <p:nvPr/>
        </p:nvCxnSpPr>
        <p:spPr>
          <a:xfrm flipH="1" rot="-5400000">
            <a:off x="2220225" y="4483600"/>
            <a:ext cx="321900" cy="66300"/>
          </a:xfrm>
          <a:prstGeom prst="curvedConnector3">
            <a:avLst>
              <a:gd fmla="val 50017" name="adj1"/>
            </a:avLst>
          </a:prstGeom>
          <a:noFill/>
          <a:ln cap="flat" cmpd="sng" w="9525">
            <a:solidFill>
              <a:srgbClr val="000000"/>
            </a:solidFill>
            <a:prstDash val="solid"/>
            <a:round/>
            <a:headEnd len="med" w="med" type="none"/>
            <a:tailEnd len="med" w="med" type="stealth"/>
          </a:ln>
        </p:spPr>
      </p:cxnSp>
      <p:sp>
        <p:nvSpPr>
          <p:cNvPr id="1509" name="Google Shape;1509;p139"/>
          <p:cNvSpPr/>
          <p:nvPr/>
        </p:nvSpPr>
        <p:spPr>
          <a:xfrm>
            <a:off x="747300" y="80727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510" name="Google Shape;1510;p139"/>
          <p:cNvSpPr/>
          <p:nvPr/>
        </p:nvSpPr>
        <p:spPr>
          <a:xfrm>
            <a:off x="747300" y="1362550"/>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511" name="Google Shape;1511;p139"/>
          <p:cNvSpPr/>
          <p:nvPr/>
        </p:nvSpPr>
        <p:spPr>
          <a:xfrm>
            <a:off x="747300" y="1890725"/>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12" name="Google Shape;1512;p139"/>
          <p:cNvSpPr/>
          <p:nvPr/>
        </p:nvSpPr>
        <p:spPr>
          <a:xfrm>
            <a:off x="747300" y="3217788"/>
            <a:ext cx="415500" cy="415500"/>
          </a:xfrm>
          <a:prstGeom prst="ellipse">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40"/>
          <p:cNvSpPr txBox="1"/>
          <p:nvPr>
            <p:ph idx="1" type="body"/>
          </p:nvPr>
        </p:nvSpPr>
        <p:spPr>
          <a:xfrm>
            <a:off x="342131" y="394219"/>
            <a:ext cx="40101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lang="en"/>
              <a:t>Data </a:t>
            </a:r>
            <a:r>
              <a:rPr lang="en"/>
              <a:t>Principles</a:t>
            </a:r>
            <a:endParaRPr/>
          </a:p>
        </p:txBody>
      </p:sp>
      <p:sp>
        <p:nvSpPr>
          <p:cNvPr id="1519" name="Google Shape;1519;p140"/>
          <p:cNvSpPr txBox="1"/>
          <p:nvPr>
            <p:ph idx="2" type="body"/>
          </p:nvPr>
        </p:nvSpPr>
        <p:spPr>
          <a:xfrm>
            <a:off x="539791" y="1313588"/>
            <a:ext cx="29751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Open and accessible</a:t>
            </a:r>
            <a:endParaRPr b="1"/>
          </a:p>
        </p:txBody>
      </p:sp>
      <p:sp>
        <p:nvSpPr>
          <p:cNvPr id="1520" name="Google Shape;1520;p140"/>
          <p:cNvSpPr txBox="1"/>
          <p:nvPr>
            <p:ph idx="4" type="body"/>
          </p:nvPr>
        </p:nvSpPr>
        <p:spPr>
          <a:xfrm>
            <a:off x="523703" y="2685867"/>
            <a:ext cx="25782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U</a:t>
            </a:r>
            <a:r>
              <a:rPr b="1" lang="en"/>
              <a:t>seful and usable</a:t>
            </a:r>
            <a:r>
              <a:rPr b="1" lang="en"/>
              <a:t> data</a:t>
            </a:r>
            <a:endParaRPr b="1"/>
          </a:p>
        </p:txBody>
      </p:sp>
      <p:sp>
        <p:nvSpPr>
          <p:cNvPr id="1521" name="Google Shape;1521;p140"/>
          <p:cNvSpPr txBox="1"/>
          <p:nvPr>
            <p:ph idx="5" type="body"/>
          </p:nvPr>
        </p:nvSpPr>
        <p:spPr>
          <a:xfrm>
            <a:off x="539794" y="1729388"/>
            <a:ext cx="3153000" cy="7896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a:t>Contribute to and advocate for open data, first and foremost OpenStreetMap, and enable anyone to make effective use of this data.</a:t>
            </a:r>
            <a:endParaRPr/>
          </a:p>
        </p:txBody>
      </p:sp>
      <p:sp>
        <p:nvSpPr>
          <p:cNvPr id="1522" name="Google Shape;1522;p140"/>
          <p:cNvSpPr txBox="1"/>
          <p:nvPr>
            <p:ph idx="6" type="body"/>
          </p:nvPr>
        </p:nvSpPr>
        <p:spPr>
          <a:xfrm>
            <a:off x="523706" y="3101729"/>
            <a:ext cx="2578200" cy="13299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a:t>Collected and contributed OSM data should </a:t>
            </a:r>
            <a:r>
              <a:rPr lang="en"/>
              <a:t>meet a purpose that’s well defined and described</a:t>
            </a:r>
            <a:r>
              <a:rPr lang="en"/>
              <a:t>, and conform to </a:t>
            </a:r>
            <a:r>
              <a:rPr lang="en"/>
              <a:t>given </a:t>
            </a:r>
            <a:r>
              <a:rPr lang="en"/>
              <a:t>data quality standards so it can be </a:t>
            </a:r>
            <a:r>
              <a:rPr lang="en"/>
              <a:t>understood and used within and outside of HOT’s Impact Areas.</a:t>
            </a:r>
            <a:endParaRPr/>
          </a:p>
        </p:txBody>
      </p:sp>
      <p:sp>
        <p:nvSpPr>
          <p:cNvPr id="1523" name="Google Shape;1523;p14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524" name="Google Shape;1524;p140"/>
          <p:cNvSpPr txBox="1"/>
          <p:nvPr>
            <p:ph idx="3" type="body"/>
          </p:nvPr>
        </p:nvSpPr>
        <p:spPr>
          <a:xfrm>
            <a:off x="4769981" y="1214259"/>
            <a:ext cx="33702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Barlow Condensed"/>
                <a:ea typeface="Barlow Condensed"/>
                <a:cs typeface="Barlow Condensed"/>
                <a:sym typeface="Barlow Condensed"/>
              </a:rPr>
              <a:t>Inclusive and representat</a:t>
            </a:r>
            <a:r>
              <a:rPr b="1" lang="en">
                <a:latin typeface="Barlow Condensed"/>
                <a:ea typeface="Barlow Condensed"/>
                <a:cs typeface="Barlow Condensed"/>
                <a:sym typeface="Barlow Condensed"/>
              </a:rPr>
              <a:t>ive</a:t>
            </a:r>
            <a:endParaRPr b="1">
              <a:latin typeface="Barlow Condensed"/>
              <a:ea typeface="Barlow Condensed"/>
              <a:cs typeface="Barlow Condensed"/>
              <a:sym typeface="Barlow Condensed"/>
            </a:endParaRPr>
          </a:p>
        </p:txBody>
      </p:sp>
      <p:sp>
        <p:nvSpPr>
          <p:cNvPr id="1525" name="Google Shape;1525;p140"/>
          <p:cNvSpPr txBox="1"/>
          <p:nvPr>
            <p:ph idx="7" type="body"/>
          </p:nvPr>
        </p:nvSpPr>
        <p:spPr>
          <a:xfrm>
            <a:off x="4786350" y="1683102"/>
            <a:ext cx="2975100" cy="9696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a:t>Ensure communities at all levels can access and work in the OSM ecosystem by how HOT prioritizes, creates, and structures data collection, tech, and community resources.</a:t>
            </a:r>
            <a:endParaRPr/>
          </a:p>
        </p:txBody>
      </p:sp>
      <p:sp>
        <p:nvSpPr>
          <p:cNvPr id="1526" name="Google Shape;1526;p140"/>
          <p:cNvSpPr txBox="1"/>
          <p:nvPr>
            <p:ph idx="3" type="body"/>
          </p:nvPr>
        </p:nvSpPr>
        <p:spPr>
          <a:xfrm>
            <a:off x="4775775" y="2784938"/>
            <a:ext cx="4055700" cy="334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latin typeface="Barlow Condensed"/>
                <a:ea typeface="Barlow Condensed"/>
                <a:cs typeface="Barlow Condensed"/>
                <a:sym typeface="Barlow Condensed"/>
              </a:rPr>
              <a:t>Ethical data and protection</a:t>
            </a:r>
            <a:endParaRPr b="1">
              <a:latin typeface="Barlow Condensed"/>
              <a:ea typeface="Barlow Condensed"/>
              <a:cs typeface="Barlow Condensed"/>
              <a:sym typeface="Barlow Condensed"/>
            </a:endParaRPr>
          </a:p>
        </p:txBody>
      </p:sp>
      <p:sp>
        <p:nvSpPr>
          <p:cNvPr id="1527" name="Google Shape;1527;p140"/>
          <p:cNvSpPr txBox="1"/>
          <p:nvPr>
            <p:ph idx="7" type="body"/>
          </p:nvPr>
        </p:nvSpPr>
        <p:spPr>
          <a:xfrm>
            <a:off x="4792144" y="3196631"/>
            <a:ext cx="3288600" cy="1329900"/>
          </a:xfrm>
          <a:prstGeom prst="rect">
            <a:avLst/>
          </a:prstGeom>
        </p:spPr>
        <p:txBody>
          <a:bodyPr anchorCtr="0" anchor="t" bIns="34275" lIns="68575" spcFirstLastPara="1" rIns="68575" wrap="square" tIns="34275">
            <a:spAutoFit/>
          </a:bodyPr>
          <a:lstStyle/>
          <a:p>
            <a:pPr indent="0" lvl="0" marL="0" rtl="0" algn="l">
              <a:spcBef>
                <a:spcPts val="800"/>
              </a:spcBef>
              <a:spcAft>
                <a:spcPts val="0"/>
              </a:spcAft>
              <a:buNone/>
            </a:pPr>
            <a:r>
              <a:rPr lang="en"/>
              <a:t>Go for the most meaningful collaboration in data management and planning. Uphold policies and guidance to minimize risk of harms, including impact assessments and informed consent for any data collection or use, based on the people and communities we work with.</a:t>
            </a:r>
            <a:endParaRPr/>
          </a:p>
        </p:txBody>
      </p:sp>
      <p:sp>
        <p:nvSpPr>
          <p:cNvPr id="1528" name="Google Shape;1528;p140"/>
          <p:cNvSpPr txBox="1"/>
          <p:nvPr/>
        </p:nvSpPr>
        <p:spPr>
          <a:xfrm>
            <a:off x="4866250" y="86050"/>
            <a:ext cx="4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https://www.hotosm.org/updates/data-principles/</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41"/>
          <p:cNvSpPr txBox="1"/>
          <p:nvPr>
            <p:ph idx="1" type="body"/>
          </p:nvPr>
        </p:nvSpPr>
        <p:spPr>
          <a:xfrm>
            <a:off x="3284339" y="580913"/>
            <a:ext cx="25755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“Do No Harm”</a:t>
            </a:r>
            <a:endParaRPr/>
          </a:p>
        </p:txBody>
      </p:sp>
      <p:sp>
        <p:nvSpPr>
          <p:cNvPr id="1535" name="Google Shape;1535;p141"/>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292100" lvl="0" marL="342900" rtl="0" algn="just">
              <a:spcBef>
                <a:spcPts val="800"/>
              </a:spcBef>
              <a:spcAft>
                <a:spcPts val="0"/>
              </a:spcAft>
              <a:buClr>
                <a:srgbClr val="000000"/>
              </a:buClr>
              <a:buSzPts val="2000"/>
              <a:buChar char="●"/>
            </a:pPr>
            <a:r>
              <a:rPr lang="en" sz="2000">
                <a:solidFill>
                  <a:srgbClr val="000000"/>
                </a:solidFill>
              </a:rPr>
              <a:t>HOT—and associated open mapping communities—are responsible for ensuring that people and communities are not harmed by:</a:t>
            </a:r>
            <a:endParaRPr sz="2000">
              <a:solidFill>
                <a:srgbClr val="000000"/>
              </a:solidFill>
            </a:endParaRPr>
          </a:p>
          <a:p>
            <a:pPr indent="-292100" lvl="1" marL="685800" rtl="0" algn="l">
              <a:spcBef>
                <a:spcPts val="800"/>
              </a:spcBef>
              <a:spcAft>
                <a:spcPts val="0"/>
              </a:spcAft>
              <a:buClr>
                <a:srgbClr val="000000"/>
              </a:buClr>
              <a:buSzPts val="2000"/>
              <a:buChar char="○"/>
            </a:pPr>
            <a:r>
              <a:rPr lang="en" sz="2000">
                <a:solidFill>
                  <a:srgbClr val="000000"/>
                </a:solidFill>
              </a:rPr>
              <a:t>Our </a:t>
            </a:r>
            <a:r>
              <a:rPr lang="en" sz="2000">
                <a:solidFill>
                  <a:srgbClr val="000000"/>
                </a:solidFill>
              </a:rPr>
              <a:t>activities</a:t>
            </a:r>
            <a:endParaRPr sz="2000">
              <a:solidFill>
                <a:srgbClr val="000000"/>
              </a:solidFill>
            </a:endParaRPr>
          </a:p>
          <a:p>
            <a:pPr indent="-292100" lvl="1" marL="685800" rtl="0" algn="l">
              <a:spcBef>
                <a:spcPts val="800"/>
              </a:spcBef>
              <a:spcAft>
                <a:spcPts val="0"/>
              </a:spcAft>
              <a:buClr>
                <a:srgbClr val="000000"/>
              </a:buClr>
              <a:buSzPts val="2000"/>
              <a:buChar char="○"/>
            </a:pPr>
            <a:r>
              <a:rPr lang="en" sz="2000">
                <a:solidFill>
                  <a:srgbClr val="000000"/>
                </a:solidFill>
              </a:rPr>
              <a:t>The data we create</a:t>
            </a:r>
            <a:endParaRPr sz="2000">
              <a:solidFill>
                <a:srgbClr val="000000"/>
              </a:solidFill>
            </a:endParaRPr>
          </a:p>
          <a:p>
            <a:pPr indent="-292100" lvl="1" marL="685800" rtl="0" algn="l">
              <a:spcBef>
                <a:spcPts val="800"/>
              </a:spcBef>
              <a:spcAft>
                <a:spcPts val="0"/>
              </a:spcAft>
              <a:buClr>
                <a:srgbClr val="000000"/>
              </a:buClr>
              <a:buSzPts val="2000"/>
              <a:buChar char="○"/>
            </a:pPr>
            <a:r>
              <a:rPr lang="en" sz="2000">
                <a:solidFill>
                  <a:srgbClr val="000000"/>
                </a:solidFill>
              </a:rPr>
              <a:t>The data we keep</a:t>
            </a:r>
            <a:endParaRPr sz="2000">
              <a:solidFill>
                <a:srgbClr val="000000"/>
              </a:solidFill>
            </a:endParaRPr>
          </a:p>
          <a:p>
            <a:pPr indent="0" lvl="0" marL="0" rtl="0" algn="just">
              <a:spcBef>
                <a:spcPts val="800"/>
              </a:spcBef>
              <a:spcAft>
                <a:spcPts val="0"/>
              </a:spcAft>
              <a:buNone/>
            </a:pPr>
            <a:r>
              <a:t/>
            </a:r>
            <a:endParaRPr sz="2000">
              <a:solidFill>
                <a:srgbClr val="000000"/>
              </a:solidFill>
            </a:endParaRPr>
          </a:p>
          <a:p>
            <a:pPr indent="0" lvl="0" marL="0" rtl="0" algn="just">
              <a:spcBef>
                <a:spcPts val="800"/>
              </a:spcBef>
              <a:spcAft>
                <a:spcPts val="800"/>
              </a:spcAft>
              <a:buNone/>
            </a:pPr>
            <a:r>
              <a:rPr i="1" lang="en" sz="1700">
                <a:solidFill>
                  <a:srgbClr val="000000"/>
                </a:solidFill>
              </a:rPr>
              <a:t>Note that this Protection Framework addresses harm to people and communities, </a:t>
            </a:r>
            <a:r>
              <a:rPr b="1" i="1" lang="en" sz="1700">
                <a:solidFill>
                  <a:srgbClr val="000000"/>
                </a:solidFill>
              </a:rPr>
              <a:t>not</a:t>
            </a:r>
            <a:r>
              <a:rPr i="1" lang="en" sz="1700">
                <a:solidFill>
                  <a:srgbClr val="000000"/>
                </a:solidFill>
              </a:rPr>
              <a:t> risk to ourselves, our staff, or mappers. It is distinct from Safety and Security, which is an important but separate topic!</a:t>
            </a:r>
            <a:endParaRPr i="1" sz="1700">
              <a:solidFill>
                <a:srgbClr val="000000"/>
              </a:solidFill>
            </a:endParaRPr>
          </a:p>
        </p:txBody>
      </p:sp>
      <p:sp>
        <p:nvSpPr>
          <p:cNvPr id="1536" name="Google Shape;1536;p1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42"/>
          <p:cNvSpPr txBox="1"/>
          <p:nvPr>
            <p:ph idx="1" type="body"/>
          </p:nvPr>
        </p:nvSpPr>
        <p:spPr>
          <a:xfrm>
            <a:off x="700970" y="580925"/>
            <a:ext cx="75288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What is harm? How can it come about?</a:t>
            </a:r>
            <a:endParaRPr/>
          </a:p>
        </p:txBody>
      </p:sp>
      <p:sp>
        <p:nvSpPr>
          <p:cNvPr id="1543" name="Google Shape;1543;p142"/>
          <p:cNvSpPr txBox="1"/>
          <p:nvPr>
            <p:ph idx="3" type="body"/>
          </p:nvPr>
        </p:nvSpPr>
        <p:spPr>
          <a:xfrm>
            <a:off x="543911" y="1749972"/>
            <a:ext cx="8265000" cy="31047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sz="2000">
                <a:solidFill>
                  <a:srgbClr val="000000"/>
                </a:solidFill>
              </a:rPr>
              <a:t>People or communities can be harmed by open mapping activities and/or data by</a:t>
            </a:r>
            <a:endParaRPr sz="2000">
              <a:solidFill>
                <a:srgbClr val="000000"/>
              </a:solidFill>
            </a:endParaRPr>
          </a:p>
          <a:p>
            <a:pPr indent="-292100" lvl="1" marL="685800" rtl="0" algn="l">
              <a:spcBef>
                <a:spcPts val="800"/>
              </a:spcBef>
              <a:spcAft>
                <a:spcPts val="0"/>
              </a:spcAft>
              <a:buClr>
                <a:srgbClr val="000000"/>
              </a:buClr>
              <a:buSzPts val="2000"/>
              <a:buChar char="○"/>
            </a:pPr>
            <a:r>
              <a:rPr lang="en" sz="2000">
                <a:solidFill>
                  <a:srgbClr val="000000"/>
                </a:solidFill>
              </a:rPr>
              <a:t>Increasing vulnerability to or likelihood of attacks</a:t>
            </a:r>
            <a:endParaRPr sz="2000">
              <a:solidFill>
                <a:srgbClr val="000000"/>
              </a:solidFill>
            </a:endParaRPr>
          </a:p>
          <a:p>
            <a:pPr indent="-292100" lvl="1" marL="685800" rtl="0" algn="l">
              <a:spcBef>
                <a:spcPts val="800"/>
              </a:spcBef>
              <a:spcAft>
                <a:spcPts val="0"/>
              </a:spcAft>
              <a:buClr>
                <a:srgbClr val="000000"/>
              </a:buClr>
              <a:buSzPts val="2000"/>
              <a:buChar char="○"/>
            </a:pPr>
            <a:r>
              <a:rPr lang="en" sz="2000">
                <a:solidFill>
                  <a:srgbClr val="000000"/>
                </a:solidFill>
              </a:rPr>
              <a:t>Stigmatization</a:t>
            </a:r>
            <a:endParaRPr sz="2000">
              <a:solidFill>
                <a:srgbClr val="000000"/>
              </a:solidFill>
            </a:endParaRPr>
          </a:p>
          <a:p>
            <a:pPr indent="-292100" lvl="1" marL="685800" rtl="0" algn="l">
              <a:spcBef>
                <a:spcPts val="800"/>
              </a:spcBef>
              <a:spcAft>
                <a:spcPts val="0"/>
              </a:spcAft>
              <a:buClr>
                <a:srgbClr val="000000"/>
              </a:buClr>
              <a:buSzPts val="2000"/>
              <a:buChar char="○"/>
            </a:pPr>
            <a:r>
              <a:rPr lang="en" sz="2000">
                <a:solidFill>
                  <a:srgbClr val="000000"/>
                </a:solidFill>
              </a:rPr>
              <a:t>Loss of privacy/revealing of Personally Identifiable Information</a:t>
            </a:r>
            <a:endParaRPr sz="2000">
              <a:solidFill>
                <a:srgbClr val="000000"/>
              </a:solidFill>
            </a:endParaRPr>
          </a:p>
          <a:p>
            <a:pPr indent="-292100" lvl="1" marL="685800" rtl="0" algn="l">
              <a:spcBef>
                <a:spcPts val="800"/>
              </a:spcBef>
              <a:spcAft>
                <a:spcPts val="0"/>
              </a:spcAft>
              <a:buClr>
                <a:srgbClr val="000000"/>
              </a:buClr>
              <a:buSzPts val="2000"/>
              <a:buChar char="○"/>
            </a:pPr>
            <a:r>
              <a:rPr lang="en" sz="2000">
                <a:solidFill>
                  <a:srgbClr val="000000"/>
                </a:solidFill>
              </a:rPr>
              <a:t>Economic losses</a:t>
            </a:r>
            <a:endParaRPr sz="2000">
              <a:solidFill>
                <a:srgbClr val="000000"/>
              </a:solidFill>
            </a:endParaRPr>
          </a:p>
          <a:p>
            <a:pPr indent="0" lvl="0" marL="0" rtl="0" algn="just">
              <a:spcBef>
                <a:spcPts val="800"/>
              </a:spcBef>
              <a:spcAft>
                <a:spcPts val="0"/>
              </a:spcAft>
              <a:buNone/>
            </a:pPr>
            <a:r>
              <a:t/>
            </a:r>
            <a:endParaRPr sz="2000">
              <a:solidFill>
                <a:srgbClr val="000000"/>
              </a:solidFill>
            </a:endParaRPr>
          </a:p>
          <a:p>
            <a:pPr indent="0" lvl="0" marL="0" rtl="0" algn="just">
              <a:spcBef>
                <a:spcPts val="800"/>
              </a:spcBef>
              <a:spcAft>
                <a:spcPts val="800"/>
              </a:spcAft>
              <a:buNone/>
            </a:pPr>
            <a:r>
              <a:rPr lang="en" sz="2000">
                <a:solidFill>
                  <a:srgbClr val="000000"/>
                </a:solidFill>
              </a:rPr>
              <a:t>Can you think of others? </a:t>
            </a:r>
            <a:endParaRPr sz="2000">
              <a:solidFill>
                <a:srgbClr val="000000"/>
              </a:solidFill>
            </a:endParaRPr>
          </a:p>
        </p:txBody>
      </p:sp>
      <p:sp>
        <p:nvSpPr>
          <p:cNvPr id="1544" name="Google Shape;1544;p1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43"/>
          <p:cNvSpPr txBox="1"/>
          <p:nvPr>
            <p:ph idx="1" type="body"/>
          </p:nvPr>
        </p:nvSpPr>
        <p:spPr>
          <a:xfrm>
            <a:off x="3284339" y="580913"/>
            <a:ext cx="2575500" cy="558000"/>
          </a:xfrm>
          <a:prstGeom prst="rect">
            <a:avLst/>
          </a:prstGeom>
        </p:spPr>
        <p:txBody>
          <a:bodyPr anchorCtr="0" anchor="ctr" bIns="34275" lIns="68575" spcFirstLastPara="1" rIns="68575" wrap="square" tIns="34275">
            <a:normAutofit lnSpcReduction="10000"/>
          </a:bodyPr>
          <a:lstStyle/>
          <a:p>
            <a:pPr indent="0" lvl="0" marL="0" rtl="0" algn="ctr">
              <a:spcBef>
                <a:spcPts val="800"/>
              </a:spcBef>
              <a:spcAft>
                <a:spcPts val="1200"/>
              </a:spcAft>
              <a:buNone/>
            </a:pPr>
            <a:r>
              <a:rPr lang="en"/>
              <a:t>Jamboard 1</a:t>
            </a:r>
            <a:endParaRPr/>
          </a:p>
        </p:txBody>
      </p:sp>
      <p:sp>
        <p:nvSpPr>
          <p:cNvPr id="1550" name="Google Shape;1550;p143"/>
          <p:cNvSpPr txBox="1"/>
          <p:nvPr>
            <p:ph idx="1" type="body"/>
          </p:nvPr>
        </p:nvSpPr>
        <p:spPr>
          <a:xfrm>
            <a:off x="1865325" y="2485500"/>
            <a:ext cx="5256600" cy="558000"/>
          </a:xfrm>
          <a:prstGeom prst="rect">
            <a:avLst/>
          </a:prstGeom>
        </p:spPr>
        <p:txBody>
          <a:bodyPr anchorCtr="0" anchor="ctr" bIns="34275" lIns="68575" spcFirstLastPara="1" rIns="68575" wrap="square" tIns="34275">
            <a:normAutofit fontScale="62500"/>
          </a:bodyPr>
          <a:lstStyle/>
          <a:p>
            <a:pPr indent="0" lvl="0" marL="0" rtl="0" algn="ctr">
              <a:spcBef>
                <a:spcPts val="800"/>
              </a:spcBef>
              <a:spcAft>
                <a:spcPts val="1200"/>
              </a:spcAft>
              <a:buNone/>
            </a:pPr>
            <a:r>
              <a:rPr lang="en" u="sng">
                <a:solidFill>
                  <a:schemeClr val="hlink"/>
                </a:solidFill>
                <a:hlinkClick r:id="rId3"/>
              </a:rPr>
              <a:t>“Thinking About Harm to Communities”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OT_Template_v.4">
  <a:themeElements>
    <a:clrScheme name="Custom 2">
      <a:dk1>
        <a:srgbClr val="2B2F38"/>
      </a:dk1>
      <a:lt1>
        <a:srgbClr val="D73F3E"/>
      </a:lt1>
      <a:dk2>
        <a:srgbClr val="44546A"/>
      </a:dk2>
      <a:lt2>
        <a:srgbClr val="E7E6E6"/>
      </a:lt2>
      <a:accent1>
        <a:srgbClr val="D73F3E"/>
      </a:accent1>
      <a:accent2>
        <a:srgbClr val="2B2F38"/>
      </a:accent2>
      <a:accent3>
        <a:srgbClr val="A5A5A5"/>
      </a:accent3>
      <a:accent4>
        <a:srgbClr val="F9A61E"/>
      </a:accent4>
      <a:accent5>
        <a:srgbClr val="F0EFEE"/>
      </a:accent5>
      <a:accent6>
        <a:srgbClr val="FFECEC"/>
      </a:accent6>
      <a:hlink>
        <a:srgbClr val="919CB2"/>
      </a:hlink>
      <a:folHlink>
        <a:srgbClr val="676F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HOT_Template_v.4">
  <a:themeElements>
    <a:clrScheme name="Custom 2">
      <a:dk1>
        <a:srgbClr val="2B2F38"/>
      </a:dk1>
      <a:lt1>
        <a:srgbClr val="D73F3E"/>
      </a:lt1>
      <a:dk2>
        <a:srgbClr val="44546A"/>
      </a:dk2>
      <a:lt2>
        <a:srgbClr val="E7E6E6"/>
      </a:lt2>
      <a:accent1>
        <a:srgbClr val="D73F3E"/>
      </a:accent1>
      <a:accent2>
        <a:srgbClr val="2B2F38"/>
      </a:accent2>
      <a:accent3>
        <a:srgbClr val="A5A5A5"/>
      </a:accent3>
      <a:accent4>
        <a:srgbClr val="F9A61E"/>
      </a:accent4>
      <a:accent5>
        <a:srgbClr val="F0EFEE"/>
      </a:accent5>
      <a:accent6>
        <a:srgbClr val="FFECEC"/>
      </a:accent6>
      <a:hlink>
        <a:srgbClr val="919CB2"/>
      </a:hlink>
      <a:folHlink>
        <a:srgbClr val="676F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